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3"/>
  </p:notesMasterIdLst>
  <p:handoutMasterIdLst>
    <p:handoutMasterId r:id="rId64"/>
  </p:handoutMasterIdLst>
  <p:sldIdLst>
    <p:sldId id="908" r:id="rId2"/>
    <p:sldId id="909" r:id="rId3"/>
    <p:sldId id="959" r:id="rId4"/>
    <p:sldId id="951" r:id="rId5"/>
    <p:sldId id="952" r:id="rId6"/>
    <p:sldId id="953" r:id="rId7"/>
    <p:sldId id="954" r:id="rId8"/>
    <p:sldId id="955" r:id="rId9"/>
    <p:sldId id="956" r:id="rId10"/>
    <p:sldId id="957" r:id="rId11"/>
    <p:sldId id="958" r:id="rId12"/>
    <p:sldId id="982" r:id="rId13"/>
    <p:sldId id="983" r:id="rId14"/>
    <p:sldId id="960" r:id="rId15"/>
    <p:sldId id="961" r:id="rId16"/>
    <p:sldId id="910" r:id="rId17"/>
    <p:sldId id="911" r:id="rId18"/>
    <p:sldId id="912" r:id="rId19"/>
    <p:sldId id="921" r:id="rId20"/>
    <p:sldId id="922" r:id="rId21"/>
    <p:sldId id="924" r:id="rId22"/>
    <p:sldId id="968" r:id="rId23"/>
    <p:sldId id="965" r:id="rId24"/>
    <p:sldId id="963" r:id="rId25"/>
    <p:sldId id="969" r:id="rId26"/>
    <p:sldId id="970" r:id="rId27"/>
    <p:sldId id="966" r:id="rId28"/>
    <p:sldId id="925" r:id="rId29"/>
    <p:sldId id="971" r:id="rId30"/>
    <p:sldId id="972" r:id="rId31"/>
    <p:sldId id="933" r:id="rId32"/>
    <p:sldId id="937" r:id="rId33"/>
    <p:sldId id="938" r:id="rId34"/>
    <p:sldId id="950" r:id="rId35"/>
    <p:sldId id="939" r:id="rId36"/>
    <p:sldId id="948" r:id="rId37"/>
    <p:sldId id="940" r:id="rId38"/>
    <p:sldId id="941" r:id="rId39"/>
    <p:sldId id="926" r:id="rId40"/>
    <p:sldId id="967" r:id="rId41"/>
    <p:sldId id="973" r:id="rId42"/>
    <p:sldId id="927" r:id="rId43"/>
    <p:sldId id="928" r:id="rId44"/>
    <p:sldId id="949" r:id="rId45"/>
    <p:sldId id="943" r:id="rId46"/>
    <p:sldId id="944" r:id="rId47"/>
    <p:sldId id="945" r:id="rId48"/>
    <p:sldId id="923" r:id="rId49"/>
    <p:sldId id="946" r:id="rId50"/>
    <p:sldId id="947" r:id="rId51"/>
    <p:sldId id="962" r:id="rId52"/>
    <p:sldId id="942" r:id="rId53"/>
    <p:sldId id="974" r:id="rId54"/>
    <p:sldId id="978" r:id="rId55"/>
    <p:sldId id="979" r:id="rId56"/>
    <p:sldId id="980" r:id="rId57"/>
    <p:sldId id="981" r:id="rId58"/>
    <p:sldId id="976" r:id="rId59"/>
    <p:sldId id="977" r:id="rId60"/>
    <p:sldId id="975" r:id="rId61"/>
    <p:sldId id="932" r:id="rId62"/>
  </p:sldIdLst>
  <p:sldSz cx="9144000" cy="5143500" type="screen16x9"/>
  <p:notesSz cx="6797675" cy="9926638"/>
  <p:embeddedFontLst>
    <p:embeddedFont>
      <p:font typeface="Century Gothic" panose="020B0502020202020204" pitchFamily="34" charset="0"/>
      <p:regular r:id="rId65"/>
      <p:bold r:id="rId66"/>
      <p:italic r:id="rId67"/>
      <p:boldItalic r:id="rId68"/>
    </p:embeddedFont>
    <p:embeddedFont>
      <p:font typeface="Calibri" panose="020F0502020204030204"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Kashin" initials="AK" lastIdx="3" clrIdx="0"/>
  <p:cmAuthor id="1" name="Кузнецова Надежда Михайловна" initials="КНМ"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66"/>
    <a:srgbClr val="003399"/>
    <a:srgbClr val="FF5050"/>
    <a:srgbClr val="5DC392"/>
    <a:srgbClr val="004070"/>
    <a:srgbClr val="10499C"/>
    <a:srgbClr val="3D83EB"/>
    <a:srgbClr val="0066CC"/>
    <a:srgbClr val="0E3E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7368" autoAdjust="0"/>
  </p:normalViewPr>
  <p:slideViewPr>
    <p:cSldViewPr>
      <p:cViewPr>
        <p:scale>
          <a:sx n="150" d="100"/>
          <a:sy n="150" d="100"/>
        </p:scale>
        <p:origin x="-504" y="-120"/>
      </p:cViewPr>
      <p:guideLst>
        <p:guide orient="horz" pos="1620"/>
        <p:guide pos="2880"/>
      </p:guideLst>
    </p:cSldViewPr>
  </p:slideViewPr>
  <p:notesTextViewPr>
    <p:cViewPr>
      <p:scale>
        <a:sx n="200" d="100"/>
        <a:sy n="200" d="100"/>
      </p:scale>
      <p:origin x="0" y="0"/>
    </p:cViewPr>
  </p:notesTextViewPr>
  <p:sorterViewPr>
    <p:cViewPr>
      <p:scale>
        <a:sx n="150" d="100"/>
        <a:sy n="150" d="100"/>
      </p:scale>
      <p:origin x="0" y="0"/>
    </p:cViewPr>
  </p:sorterViewPr>
  <p:notesViewPr>
    <p:cSldViewPr>
      <p:cViewPr varScale="1">
        <p:scale>
          <a:sx n="86" d="100"/>
          <a:sy n="86" d="100"/>
        </p:scale>
        <p:origin x="307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font" Target="fonts/font4.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font" Target="fonts/font5.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02FCB-770E-4CD0-8A62-090CA3311721}" type="doc">
      <dgm:prSet loTypeId="urn:microsoft.com/office/officeart/2005/8/layout/process1" loCatId="process" qsTypeId="urn:microsoft.com/office/officeart/2005/8/quickstyle/simple1" qsCatId="simple" csTypeId="urn:microsoft.com/office/officeart/2005/8/colors/accent5_2" csCatId="accent5" phldr="1"/>
      <dgm:spPr/>
    </dgm:pt>
    <dgm:pt modelId="{9D5CB1E2-8C78-424C-935A-5AD67A3869FD}">
      <dgm:prSet phldrT="[Текст]"/>
      <dgm:spPr>
        <a:solidFill>
          <a:schemeClr val="bg1">
            <a:lumMod val="50000"/>
          </a:schemeClr>
        </a:solidFill>
      </dgm:spPr>
      <dgm:t>
        <a:bodyPr/>
        <a:lstStyle/>
        <a:p>
          <a:r>
            <a:rPr lang="ru-RU" b="1" dirty="0" smtClean="0">
              <a:latin typeface="Century Gothic" panose="020B0502020202020204" pitchFamily="34" charset="0"/>
            </a:rPr>
            <a:t>Приоритетное зачисление приемных детей, если в школе обучается один из детей семьи</a:t>
          </a:r>
          <a:endParaRPr lang="ru-RU" b="1" dirty="0">
            <a:latin typeface="Century Gothic" panose="020B0502020202020204" pitchFamily="34" charset="0"/>
          </a:endParaRPr>
        </a:p>
      </dgm:t>
    </dgm:pt>
    <dgm:pt modelId="{2736565A-DB05-4C87-9807-8312D21BFEBE}" type="parTrans" cxnId="{5A2DE8A2-01A0-4C7F-B8D6-C9435A01F2EA}">
      <dgm:prSet/>
      <dgm:spPr/>
      <dgm:t>
        <a:bodyPr/>
        <a:lstStyle/>
        <a:p>
          <a:endParaRPr lang="ru-RU" b="1">
            <a:latin typeface="Century Gothic" panose="020B0502020202020204" pitchFamily="34" charset="0"/>
          </a:endParaRPr>
        </a:p>
      </dgm:t>
    </dgm:pt>
    <dgm:pt modelId="{A5D3F395-00DA-4BC9-864F-A0525D4D4443}" type="sibTrans" cxnId="{5A2DE8A2-01A0-4C7F-B8D6-C9435A01F2EA}">
      <dgm:prSet/>
      <dgm:spPr>
        <a:solidFill>
          <a:srgbClr val="FF0000"/>
        </a:solidFill>
      </dgm:spPr>
      <dgm:t>
        <a:bodyPr/>
        <a:lstStyle/>
        <a:p>
          <a:endParaRPr lang="ru-RU" b="1" dirty="0">
            <a:latin typeface="Century Gothic" panose="020B0502020202020204" pitchFamily="34" charset="0"/>
          </a:endParaRPr>
        </a:p>
      </dgm:t>
    </dgm:pt>
    <dgm:pt modelId="{AD30F8DD-0D2D-48B6-8C23-8423BA13C424}">
      <dgm:prSet/>
      <dgm:spPr>
        <a:solidFill>
          <a:schemeClr val="bg1">
            <a:lumMod val="50000"/>
          </a:schemeClr>
        </a:solidFill>
      </dgm:spPr>
      <dgm:t>
        <a:bodyPr/>
        <a:lstStyle/>
        <a:p>
          <a:r>
            <a:rPr lang="ru-RU" b="1" dirty="0" smtClean="0">
              <a:latin typeface="Century Gothic" panose="020B0502020202020204" pitchFamily="34" charset="0"/>
            </a:rPr>
            <a:t>Возможность подать заявление через </a:t>
          </a:r>
          <a:r>
            <a:rPr lang="ru-RU" b="1" dirty="0" err="1" smtClean="0">
              <a:latin typeface="Century Gothic" panose="020B0502020202020204" pitchFamily="34" charset="0"/>
            </a:rPr>
            <a:t>Госуслуги</a:t>
          </a:r>
          <a:r>
            <a:rPr lang="ru-RU" b="1" dirty="0" smtClean="0">
              <a:latin typeface="Century Gothic" panose="020B0502020202020204" pitchFamily="34" charset="0"/>
            </a:rPr>
            <a:t> с 1 марта 2023 года</a:t>
          </a:r>
          <a:endParaRPr lang="ru-RU" b="1" dirty="0">
            <a:latin typeface="Century Gothic" panose="020B0502020202020204" pitchFamily="34" charset="0"/>
          </a:endParaRPr>
        </a:p>
      </dgm:t>
    </dgm:pt>
    <dgm:pt modelId="{5B676618-602D-400F-82D9-D790755AE79F}" type="parTrans" cxnId="{8259B749-29F5-42E4-A16F-549EF60BBDD6}">
      <dgm:prSet/>
      <dgm:spPr/>
      <dgm:t>
        <a:bodyPr/>
        <a:lstStyle/>
        <a:p>
          <a:endParaRPr lang="ru-RU" b="1">
            <a:latin typeface="Century Gothic" panose="020B0502020202020204" pitchFamily="34" charset="0"/>
          </a:endParaRPr>
        </a:p>
      </dgm:t>
    </dgm:pt>
    <dgm:pt modelId="{A0926BD6-AB21-4D64-BBE6-E08ECFB909E0}" type="sibTrans" cxnId="{8259B749-29F5-42E4-A16F-549EF60BBDD6}">
      <dgm:prSet/>
      <dgm:spPr>
        <a:solidFill>
          <a:srgbClr val="FF0000"/>
        </a:solidFill>
      </dgm:spPr>
      <dgm:t>
        <a:bodyPr/>
        <a:lstStyle/>
        <a:p>
          <a:endParaRPr lang="ru-RU" b="1">
            <a:latin typeface="Century Gothic" panose="020B0502020202020204" pitchFamily="34" charset="0"/>
          </a:endParaRPr>
        </a:p>
      </dgm:t>
    </dgm:pt>
    <dgm:pt modelId="{2AB302FB-8C2F-4C0B-BA3C-DA5873019080}">
      <dgm:prSet/>
      <dgm:spPr>
        <a:solidFill>
          <a:schemeClr val="bg1">
            <a:lumMod val="50000"/>
          </a:schemeClr>
        </a:solidFill>
      </dgm:spPr>
      <dgm:t>
        <a:bodyPr/>
        <a:lstStyle/>
        <a:p>
          <a:r>
            <a:rPr lang="ru-RU" b="1" dirty="0" smtClean="0">
              <a:latin typeface="Century Gothic" panose="020B0502020202020204" pitchFamily="34" charset="0"/>
            </a:rPr>
            <a:t>Начало приема в 1-й класс – не позднее          1 апреля</a:t>
          </a:r>
          <a:endParaRPr lang="ru-RU" b="1" dirty="0">
            <a:latin typeface="Century Gothic" panose="020B0502020202020204" pitchFamily="34" charset="0"/>
          </a:endParaRPr>
        </a:p>
      </dgm:t>
    </dgm:pt>
    <dgm:pt modelId="{E1437E10-1F92-4AFC-AE89-C5D7078CF485}" type="parTrans" cxnId="{B604B058-5929-4094-8186-4F06E6251F0A}">
      <dgm:prSet/>
      <dgm:spPr/>
      <dgm:t>
        <a:bodyPr/>
        <a:lstStyle/>
        <a:p>
          <a:endParaRPr lang="ru-RU" b="1">
            <a:latin typeface="Century Gothic" panose="020B0502020202020204" pitchFamily="34" charset="0"/>
          </a:endParaRPr>
        </a:p>
      </dgm:t>
    </dgm:pt>
    <dgm:pt modelId="{969AC6F9-E057-4298-B1FD-FE0694481BD6}" type="sibTrans" cxnId="{B604B058-5929-4094-8186-4F06E6251F0A}">
      <dgm:prSet/>
      <dgm:spPr/>
      <dgm:t>
        <a:bodyPr/>
        <a:lstStyle/>
        <a:p>
          <a:endParaRPr lang="ru-RU" b="1">
            <a:latin typeface="Century Gothic" panose="020B0502020202020204" pitchFamily="34" charset="0"/>
          </a:endParaRPr>
        </a:p>
      </dgm:t>
    </dgm:pt>
    <dgm:pt modelId="{7636CB54-FF00-4AEC-9474-BB7328802BBC}" type="pres">
      <dgm:prSet presAssocID="{46202FCB-770E-4CD0-8A62-090CA3311721}" presName="Name0" presStyleCnt="0">
        <dgm:presLayoutVars>
          <dgm:dir/>
          <dgm:resizeHandles val="exact"/>
        </dgm:presLayoutVars>
      </dgm:prSet>
      <dgm:spPr/>
    </dgm:pt>
    <dgm:pt modelId="{98F761D0-17F2-4751-AA37-02D2BCA73563}" type="pres">
      <dgm:prSet presAssocID="{9D5CB1E2-8C78-424C-935A-5AD67A3869FD}" presName="node" presStyleLbl="node1" presStyleIdx="0" presStyleCnt="3">
        <dgm:presLayoutVars>
          <dgm:bulletEnabled val="1"/>
        </dgm:presLayoutVars>
      </dgm:prSet>
      <dgm:spPr/>
      <dgm:t>
        <a:bodyPr/>
        <a:lstStyle/>
        <a:p>
          <a:endParaRPr lang="ru-RU"/>
        </a:p>
      </dgm:t>
    </dgm:pt>
    <dgm:pt modelId="{ECD0E50E-4C53-4B50-9FCF-C728D7AC2826}" type="pres">
      <dgm:prSet presAssocID="{A5D3F395-00DA-4BC9-864F-A0525D4D4443}" presName="sibTrans" presStyleLbl="sibTrans2D1" presStyleIdx="0" presStyleCnt="2"/>
      <dgm:spPr/>
      <dgm:t>
        <a:bodyPr/>
        <a:lstStyle/>
        <a:p>
          <a:endParaRPr lang="ru-RU"/>
        </a:p>
      </dgm:t>
    </dgm:pt>
    <dgm:pt modelId="{68707B25-407C-4E75-AA92-34552D604DB3}" type="pres">
      <dgm:prSet presAssocID="{A5D3F395-00DA-4BC9-864F-A0525D4D4443}" presName="connectorText" presStyleLbl="sibTrans2D1" presStyleIdx="0" presStyleCnt="2"/>
      <dgm:spPr/>
      <dgm:t>
        <a:bodyPr/>
        <a:lstStyle/>
        <a:p>
          <a:endParaRPr lang="ru-RU"/>
        </a:p>
      </dgm:t>
    </dgm:pt>
    <dgm:pt modelId="{0EDA3EA2-2A8B-41D7-A413-F6BEFA7E788F}" type="pres">
      <dgm:prSet presAssocID="{AD30F8DD-0D2D-48B6-8C23-8423BA13C424}" presName="node" presStyleLbl="node1" presStyleIdx="1" presStyleCnt="3">
        <dgm:presLayoutVars>
          <dgm:bulletEnabled val="1"/>
        </dgm:presLayoutVars>
      </dgm:prSet>
      <dgm:spPr/>
      <dgm:t>
        <a:bodyPr/>
        <a:lstStyle/>
        <a:p>
          <a:endParaRPr lang="ru-RU"/>
        </a:p>
      </dgm:t>
    </dgm:pt>
    <dgm:pt modelId="{04F7A2A9-525A-4D92-9E3F-66AF8E660EDC}" type="pres">
      <dgm:prSet presAssocID="{A0926BD6-AB21-4D64-BBE6-E08ECFB909E0}" presName="sibTrans" presStyleLbl="sibTrans2D1" presStyleIdx="1" presStyleCnt="2"/>
      <dgm:spPr/>
      <dgm:t>
        <a:bodyPr/>
        <a:lstStyle/>
        <a:p>
          <a:endParaRPr lang="ru-RU"/>
        </a:p>
      </dgm:t>
    </dgm:pt>
    <dgm:pt modelId="{1FAF1F91-1E15-4356-A0CC-E3F658ABF939}" type="pres">
      <dgm:prSet presAssocID="{A0926BD6-AB21-4D64-BBE6-E08ECFB909E0}" presName="connectorText" presStyleLbl="sibTrans2D1" presStyleIdx="1" presStyleCnt="2"/>
      <dgm:spPr/>
      <dgm:t>
        <a:bodyPr/>
        <a:lstStyle/>
        <a:p>
          <a:endParaRPr lang="ru-RU"/>
        </a:p>
      </dgm:t>
    </dgm:pt>
    <dgm:pt modelId="{19B0CF1D-1B6C-4E72-9B0B-EFDE6F13227F}" type="pres">
      <dgm:prSet presAssocID="{2AB302FB-8C2F-4C0B-BA3C-DA5873019080}" presName="node" presStyleLbl="node1" presStyleIdx="2" presStyleCnt="3">
        <dgm:presLayoutVars>
          <dgm:bulletEnabled val="1"/>
        </dgm:presLayoutVars>
      </dgm:prSet>
      <dgm:spPr/>
      <dgm:t>
        <a:bodyPr/>
        <a:lstStyle/>
        <a:p>
          <a:endParaRPr lang="ru-RU"/>
        </a:p>
      </dgm:t>
    </dgm:pt>
  </dgm:ptLst>
  <dgm:cxnLst>
    <dgm:cxn modelId="{1BADCA5D-CD71-4A33-9C01-1B9E166569E3}" type="presOf" srcId="{A5D3F395-00DA-4BC9-864F-A0525D4D4443}" destId="{ECD0E50E-4C53-4B50-9FCF-C728D7AC2826}" srcOrd="0" destOrd="0" presId="urn:microsoft.com/office/officeart/2005/8/layout/process1"/>
    <dgm:cxn modelId="{5B09021E-D01B-49BF-B5EA-CB3148816DAF}" type="presOf" srcId="{A5D3F395-00DA-4BC9-864F-A0525D4D4443}" destId="{68707B25-407C-4E75-AA92-34552D604DB3}" srcOrd="1" destOrd="0" presId="urn:microsoft.com/office/officeart/2005/8/layout/process1"/>
    <dgm:cxn modelId="{DDC79CEC-60B2-4266-8BCB-025FEC4E7DED}" type="presOf" srcId="{9D5CB1E2-8C78-424C-935A-5AD67A3869FD}" destId="{98F761D0-17F2-4751-AA37-02D2BCA73563}" srcOrd="0" destOrd="0" presId="urn:microsoft.com/office/officeart/2005/8/layout/process1"/>
    <dgm:cxn modelId="{C74F425F-DD97-46A4-9DB7-0AE0255A2B6B}" type="presOf" srcId="{2AB302FB-8C2F-4C0B-BA3C-DA5873019080}" destId="{19B0CF1D-1B6C-4E72-9B0B-EFDE6F13227F}" srcOrd="0" destOrd="0" presId="urn:microsoft.com/office/officeart/2005/8/layout/process1"/>
    <dgm:cxn modelId="{7BE8B37D-B92C-4978-813A-B28480CAB964}" type="presOf" srcId="{46202FCB-770E-4CD0-8A62-090CA3311721}" destId="{7636CB54-FF00-4AEC-9474-BB7328802BBC}" srcOrd="0" destOrd="0" presId="urn:microsoft.com/office/officeart/2005/8/layout/process1"/>
    <dgm:cxn modelId="{8259B749-29F5-42E4-A16F-549EF60BBDD6}" srcId="{46202FCB-770E-4CD0-8A62-090CA3311721}" destId="{AD30F8DD-0D2D-48B6-8C23-8423BA13C424}" srcOrd="1" destOrd="0" parTransId="{5B676618-602D-400F-82D9-D790755AE79F}" sibTransId="{A0926BD6-AB21-4D64-BBE6-E08ECFB909E0}"/>
    <dgm:cxn modelId="{5A2DE8A2-01A0-4C7F-B8D6-C9435A01F2EA}" srcId="{46202FCB-770E-4CD0-8A62-090CA3311721}" destId="{9D5CB1E2-8C78-424C-935A-5AD67A3869FD}" srcOrd="0" destOrd="0" parTransId="{2736565A-DB05-4C87-9807-8312D21BFEBE}" sibTransId="{A5D3F395-00DA-4BC9-864F-A0525D4D4443}"/>
    <dgm:cxn modelId="{B604B058-5929-4094-8186-4F06E6251F0A}" srcId="{46202FCB-770E-4CD0-8A62-090CA3311721}" destId="{2AB302FB-8C2F-4C0B-BA3C-DA5873019080}" srcOrd="2" destOrd="0" parTransId="{E1437E10-1F92-4AFC-AE89-C5D7078CF485}" sibTransId="{969AC6F9-E057-4298-B1FD-FE0694481BD6}"/>
    <dgm:cxn modelId="{84B9D245-3A29-4B63-95C0-9EFB9FCE8811}" type="presOf" srcId="{AD30F8DD-0D2D-48B6-8C23-8423BA13C424}" destId="{0EDA3EA2-2A8B-41D7-A413-F6BEFA7E788F}" srcOrd="0" destOrd="0" presId="urn:microsoft.com/office/officeart/2005/8/layout/process1"/>
    <dgm:cxn modelId="{11BACF81-E01C-4024-AEA9-D88891D7C7EA}" type="presOf" srcId="{A0926BD6-AB21-4D64-BBE6-E08ECFB909E0}" destId="{1FAF1F91-1E15-4356-A0CC-E3F658ABF939}" srcOrd="1" destOrd="0" presId="urn:microsoft.com/office/officeart/2005/8/layout/process1"/>
    <dgm:cxn modelId="{E40834C2-A558-4A38-AE2F-B5DD9679F490}" type="presOf" srcId="{A0926BD6-AB21-4D64-BBE6-E08ECFB909E0}" destId="{04F7A2A9-525A-4D92-9E3F-66AF8E660EDC}" srcOrd="0" destOrd="0" presId="urn:microsoft.com/office/officeart/2005/8/layout/process1"/>
    <dgm:cxn modelId="{02B4E686-843E-440E-B89E-EC730A9ABC76}" type="presParOf" srcId="{7636CB54-FF00-4AEC-9474-BB7328802BBC}" destId="{98F761D0-17F2-4751-AA37-02D2BCA73563}" srcOrd="0" destOrd="0" presId="urn:microsoft.com/office/officeart/2005/8/layout/process1"/>
    <dgm:cxn modelId="{96DE7E14-DE74-4BEA-85CD-4AF95453E190}" type="presParOf" srcId="{7636CB54-FF00-4AEC-9474-BB7328802BBC}" destId="{ECD0E50E-4C53-4B50-9FCF-C728D7AC2826}" srcOrd="1" destOrd="0" presId="urn:microsoft.com/office/officeart/2005/8/layout/process1"/>
    <dgm:cxn modelId="{E79A223C-7F84-4368-9AA6-218D2E065DD6}" type="presParOf" srcId="{ECD0E50E-4C53-4B50-9FCF-C728D7AC2826}" destId="{68707B25-407C-4E75-AA92-34552D604DB3}" srcOrd="0" destOrd="0" presId="urn:microsoft.com/office/officeart/2005/8/layout/process1"/>
    <dgm:cxn modelId="{917839DB-90A5-4659-9309-F3FBB036A85B}" type="presParOf" srcId="{7636CB54-FF00-4AEC-9474-BB7328802BBC}" destId="{0EDA3EA2-2A8B-41D7-A413-F6BEFA7E788F}" srcOrd="2" destOrd="0" presId="urn:microsoft.com/office/officeart/2005/8/layout/process1"/>
    <dgm:cxn modelId="{66D031E1-A1D1-4A7D-86CC-CA85C570F9F0}" type="presParOf" srcId="{7636CB54-FF00-4AEC-9474-BB7328802BBC}" destId="{04F7A2A9-525A-4D92-9E3F-66AF8E660EDC}" srcOrd="3" destOrd="0" presId="urn:microsoft.com/office/officeart/2005/8/layout/process1"/>
    <dgm:cxn modelId="{13FCBC42-ADF1-47CF-A8F2-6BD1925B7201}" type="presParOf" srcId="{04F7A2A9-525A-4D92-9E3F-66AF8E660EDC}" destId="{1FAF1F91-1E15-4356-A0CC-E3F658ABF939}" srcOrd="0" destOrd="0" presId="urn:microsoft.com/office/officeart/2005/8/layout/process1"/>
    <dgm:cxn modelId="{7DB7C515-71A0-4CE8-84A8-2322A469FE5A}" type="presParOf" srcId="{7636CB54-FF00-4AEC-9474-BB7328802BBC}" destId="{19B0CF1D-1B6C-4E72-9B0B-EFDE6F13227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5C6929-5306-40E6-9D49-E17552EBC52F}" type="doc">
      <dgm:prSet loTypeId="urn:microsoft.com/office/officeart/2009/3/layout/HorizontalOrganizationChart" loCatId="hierarchy" qsTypeId="urn:microsoft.com/office/officeart/2005/8/quickstyle/simple5" qsCatId="simple" csTypeId="urn:microsoft.com/office/officeart/2005/8/colors/accent1_2" csCatId="accent1" phldr="1"/>
      <dgm:spPr/>
      <dgm:t>
        <a:bodyPr/>
        <a:lstStyle/>
        <a:p>
          <a:endParaRPr lang="ru-RU"/>
        </a:p>
      </dgm:t>
    </dgm:pt>
    <dgm:pt modelId="{D14A2FFB-D3D1-4A4B-B63B-E220493942A9}">
      <dgm:prSet phldrT="[Текст]"/>
      <dgm:spPr>
        <a:solidFill>
          <a:srgbClr val="FF0000"/>
        </a:solidFill>
      </dgm:spPr>
      <dgm:t>
        <a:bodyPr/>
        <a:lstStyle/>
        <a:p>
          <a:r>
            <a:rPr lang="ru-RU" b="1" dirty="0" smtClean="0">
              <a:latin typeface="Century Gothic" panose="020B0502020202020204" pitchFamily="34" charset="0"/>
            </a:rPr>
            <a:t>Федеральная рабочая программа воспитания</a:t>
          </a:r>
          <a:endParaRPr lang="ru-RU" b="1" dirty="0">
            <a:latin typeface="Century Gothic" panose="020B0502020202020204" pitchFamily="34" charset="0"/>
          </a:endParaRPr>
        </a:p>
      </dgm:t>
    </dgm:pt>
    <dgm:pt modelId="{52FBBE2F-EDBE-47CF-B24E-E5A193A4C171}" type="parTrans" cxnId="{A7284B37-765E-4487-BA8F-8FBB875CB78B}">
      <dgm:prSet/>
      <dgm:spPr/>
      <dgm:t>
        <a:bodyPr/>
        <a:lstStyle/>
        <a:p>
          <a:endParaRPr lang="ru-RU" b="1">
            <a:latin typeface="Century Gothic" panose="020B0502020202020204" pitchFamily="34" charset="0"/>
          </a:endParaRPr>
        </a:p>
      </dgm:t>
    </dgm:pt>
    <dgm:pt modelId="{517E85A1-952B-4D17-8048-243B01347E6F}" type="sibTrans" cxnId="{A7284B37-765E-4487-BA8F-8FBB875CB78B}">
      <dgm:prSet/>
      <dgm:spPr/>
      <dgm:t>
        <a:bodyPr/>
        <a:lstStyle/>
        <a:p>
          <a:endParaRPr lang="ru-RU" b="1">
            <a:latin typeface="Century Gothic" panose="020B0502020202020204" pitchFamily="34" charset="0"/>
          </a:endParaRPr>
        </a:p>
      </dgm:t>
    </dgm:pt>
    <dgm:pt modelId="{AFE787EE-CC07-4EF2-893B-1C2C56AEB300}">
      <dgm:prSet phldrT="[Текст]"/>
      <dgm:spPr>
        <a:solidFill>
          <a:srgbClr val="003366"/>
        </a:solidFill>
      </dgm:spPr>
      <dgm:t>
        <a:bodyPr/>
        <a:lstStyle/>
        <a:p>
          <a:r>
            <a:rPr lang="ru-RU" b="1" dirty="0" smtClean="0">
              <a:latin typeface="Century Gothic" panose="020B0502020202020204" pitchFamily="34" charset="0"/>
            </a:rPr>
            <a:t>Соответствие обновленной примерной рабочей программе воспитания</a:t>
          </a:r>
          <a:endParaRPr lang="ru-RU" b="1" dirty="0">
            <a:latin typeface="Century Gothic" panose="020B0502020202020204" pitchFamily="34" charset="0"/>
          </a:endParaRPr>
        </a:p>
      </dgm:t>
    </dgm:pt>
    <dgm:pt modelId="{BB0B86E2-CD2D-4DEB-906B-81659F764B2A}" type="parTrans" cxnId="{F3DE1DD0-FC4C-4743-93B8-3E2783A86F88}">
      <dgm:prSet/>
      <dgm:spPr>
        <a:ln>
          <a:solidFill>
            <a:srgbClr val="003366"/>
          </a:solidFill>
        </a:ln>
      </dgm:spPr>
      <dgm:t>
        <a:bodyPr/>
        <a:lstStyle/>
        <a:p>
          <a:endParaRPr lang="ru-RU" b="1">
            <a:latin typeface="Century Gothic" panose="020B0502020202020204" pitchFamily="34" charset="0"/>
          </a:endParaRPr>
        </a:p>
      </dgm:t>
    </dgm:pt>
    <dgm:pt modelId="{EF8300A6-63C9-43AB-BF39-234FF174615B}" type="sibTrans" cxnId="{F3DE1DD0-FC4C-4743-93B8-3E2783A86F88}">
      <dgm:prSet/>
      <dgm:spPr/>
      <dgm:t>
        <a:bodyPr/>
        <a:lstStyle/>
        <a:p>
          <a:endParaRPr lang="ru-RU" b="1">
            <a:latin typeface="Century Gothic" panose="020B0502020202020204" pitchFamily="34" charset="0"/>
          </a:endParaRPr>
        </a:p>
      </dgm:t>
    </dgm:pt>
    <dgm:pt modelId="{482DD3AE-DA25-4294-8DC2-3E76ABC61FDA}">
      <dgm:prSet phldrT="[Текст]"/>
      <dgm:spPr>
        <a:solidFill>
          <a:srgbClr val="003366"/>
        </a:solidFill>
      </dgm:spPr>
      <dgm:t>
        <a:bodyPr/>
        <a:lstStyle/>
        <a:p>
          <a:r>
            <a:rPr lang="ru-RU" b="1" dirty="0" smtClean="0">
              <a:latin typeface="Century Gothic" panose="020B0502020202020204" pitchFamily="34" charset="0"/>
            </a:rPr>
            <a:t>Содержание обязательных требований к организации и содержанию воспитания</a:t>
          </a:r>
          <a:endParaRPr lang="ru-RU" b="1" dirty="0">
            <a:latin typeface="Century Gothic" panose="020B0502020202020204" pitchFamily="34" charset="0"/>
          </a:endParaRPr>
        </a:p>
      </dgm:t>
    </dgm:pt>
    <dgm:pt modelId="{70262672-61CD-4BAE-AFF9-081F63856D52}" type="parTrans" cxnId="{F2E7C6C9-ABEE-4851-86EF-3F8F3CAD399A}">
      <dgm:prSet/>
      <dgm:spPr>
        <a:ln>
          <a:solidFill>
            <a:srgbClr val="003366"/>
          </a:solidFill>
        </a:ln>
      </dgm:spPr>
      <dgm:t>
        <a:bodyPr/>
        <a:lstStyle/>
        <a:p>
          <a:endParaRPr lang="ru-RU" b="1">
            <a:latin typeface="Century Gothic" panose="020B0502020202020204" pitchFamily="34" charset="0"/>
          </a:endParaRPr>
        </a:p>
      </dgm:t>
    </dgm:pt>
    <dgm:pt modelId="{F0E4EAEC-62A0-4FF3-8D49-6C1D8395454F}" type="sibTrans" cxnId="{F2E7C6C9-ABEE-4851-86EF-3F8F3CAD399A}">
      <dgm:prSet/>
      <dgm:spPr/>
      <dgm:t>
        <a:bodyPr/>
        <a:lstStyle/>
        <a:p>
          <a:endParaRPr lang="ru-RU" b="1">
            <a:latin typeface="Century Gothic" panose="020B0502020202020204" pitchFamily="34" charset="0"/>
          </a:endParaRPr>
        </a:p>
      </dgm:t>
    </dgm:pt>
    <dgm:pt modelId="{83004079-4458-48E1-A948-6B4F67041F52}" type="pres">
      <dgm:prSet presAssocID="{775C6929-5306-40E6-9D49-E17552EBC52F}" presName="hierChild1" presStyleCnt="0">
        <dgm:presLayoutVars>
          <dgm:orgChart val="1"/>
          <dgm:chPref val="1"/>
          <dgm:dir/>
          <dgm:animOne val="branch"/>
          <dgm:animLvl val="lvl"/>
          <dgm:resizeHandles/>
        </dgm:presLayoutVars>
      </dgm:prSet>
      <dgm:spPr/>
      <dgm:t>
        <a:bodyPr/>
        <a:lstStyle/>
        <a:p>
          <a:endParaRPr lang="ru-RU"/>
        </a:p>
      </dgm:t>
    </dgm:pt>
    <dgm:pt modelId="{CBB09C3F-0028-49B1-9473-F5258936994E}" type="pres">
      <dgm:prSet presAssocID="{D14A2FFB-D3D1-4A4B-B63B-E220493942A9}" presName="hierRoot1" presStyleCnt="0">
        <dgm:presLayoutVars>
          <dgm:hierBranch val="init"/>
        </dgm:presLayoutVars>
      </dgm:prSet>
      <dgm:spPr/>
    </dgm:pt>
    <dgm:pt modelId="{309C0A09-EE33-45CA-A594-DAA11FF5D22F}" type="pres">
      <dgm:prSet presAssocID="{D14A2FFB-D3D1-4A4B-B63B-E220493942A9}" presName="rootComposite1" presStyleCnt="0"/>
      <dgm:spPr/>
    </dgm:pt>
    <dgm:pt modelId="{757FE31F-EEBA-493A-8711-2309D0EE1EF8}" type="pres">
      <dgm:prSet presAssocID="{D14A2FFB-D3D1-4A4B-B63B-E220493942A9}" presName="rootText1" presStyleLbl="node0" presStyleIdx="0" presStyleCnt="1">
        <dgm:presLayoutVars>
          <dgm:chPref val="3"/>
        </dgm:presLayoutVars>
      </dgm:prSet>
      <dgm:spPr/>
      <dgm:t>
        <a:bodyPr/>
        <a:lstStyle/>
        <a:p>
          <a:endParaRPr lang="ru-RU"/>
        </a:p>
      </dgm:t>
    </dgm:pt>
    <dgm:pt modelId="{9D0CD79C-89AB-49B6-91D2-34270F24B933}" type="pres">
      <dgm:prSet presAssocID="{D14A2FFB-D3D1-4A4B-B63B-E220493942A9}" presName="rootConnector1" presStyleLbl="node1" presStyleIdx="0" presStyleCnt="0"/>
      <dgm:spPr/>
      <dgm:t>
        <a:bodyPr/>
        <a:lstStyle/>
        <a:p>
          <a:endParaRPr lang="ru-RU"/>
        </a:p>
      </dgm:t>
    </dgm:pt>
    <dgm:pt modelId="{E9083090-0BE6-41B0-8157-2448D1FE4D9E}" type="pres">
      <dgm:prSet presAssocID="{D14A2FFB-D3D1-4A4B-B63B-E220493942A9}" presName="hierChild2" presStyleCnt="0"/>
      <dgm:spPr/>
    </dgm:pt>
    <dgm:pt modelId="{C4B2D365-9D42-4BDE-9DA2-703DA0770E6E}" type="pres">
      <dgm:prSet presAssocID="{BB0B86E2-CD2D-4DEB-906B-81659F764B2A}" presName="Name64" presStyleLbl="parChTrans1D2" presStyleIdx="0" presStyleCnt="2"/>
      <dgm:spPr/>
      <dgm:t>
        <a:bodyPr/>
        <a:lstStyle/>
        <a:p>
          <a:endParaRPr lang="ru-RU"/>
        </a:p>
      </dgm:t>
    </dgm:pt>
    <dgm:pt modelId="{6DC81FEF-4A3B-49A6-96ED-C7AA8C67BC3F}" type="pres">
      <dgm:prSet presAssocID="{AFE787EE-CC07-4EF2-893B-1C2C56AEB300}" presName="hierRoot2" presStyleCnt="0">
        <dgm:presLayoutVars>
          <dgm:hierBranch val="init"/>
        </dgm:presLayoutVars>
      </dgm:prSet>
      <dgm:spPr/>
    </dgm:pt>
    <dgm:pt modelId="{F6FA5CD7-AB90-46D5-8924-7BD9CB8FD1C7}" type="pres">
      <dgm:prSet presAssocID="{AFE787EE-CC07-4EF2-893B-1C2C56AEB300}" presName="rootComposite" presStyleCnt="0"/>
      <dgm:spPr/>
    </dgm:pt>
    <dgm:pt modelId="{97EAA4CC-7ABD-46CD-BA1F-9994FAF758E0}" type="pres">
      <dgm:prSet presAssocID="{AFE787EE-CC07-4EF2-893B-1C2C56AEB300}" presName="rootText" presStyleLbl="node2" presStyleIdx="0" presStyleCnt="2">
        <dgm:presLayoutVars>
          <dgm:chPref val="3"/>
        </dgm:presLayoutVars>
      </dgm:prSet>
      <dgm:spPr/>
      <dgm:t>
        <a:bodyPr/>
        <a:lstStyle/>
        <a:p>
          <a:endParaRPr lang="ru-RU"/>
        </a:p>
      </dgm:t>
    </dgm:pt>
    <dgm:pt modelId="{C3ED7376-30B3-4A84-8115-221C4BF1CB9D}" type="pres">
      <dgm:prSet presAssocID="{AFE787EE-CC07-4EF2-893B-1C2C56AEB300}" presName="rootConnector" presStyleLbl="node2" presStyleIdx="0" presStyleCnt="2"/>
      <dgm:spPr/>
      <dgm:t>
        <a:bodyPr/>
        <a:lstStyle/>
        <a:p>
          <a:endParaRPr lang="ru-RU"/>
        </a:p>
      </dgm:t>
    </dgm:pt>
    <dgm:pt modelId="{166F362F-E940-46CE-A435-F6E26F4CC2E6}" type="pres">
      <dgm:prSet presAssocID="{AFE787EE-CC07-4EF2-893B-1C2C56AEB300}" presName="hierChild4" presStyleCnt="0"/>
      <dgm:spPr/>
    </dgm:pt>
    <dgm:pt modelId="{A76C7354-010E-4EFC-A5E4-4331C6436BB9}" type="pres">
      <dgm:prSet presAssocID="{AFE787EE-CC07-4EF2-893B-1C2C56AEB300}" presName="hierChild5" presStyleCnt="0"/>
      <dgm:spPr/>
    </dgm:pt>
    <dgm:pt modelId="{3362E35F-E57C-4CFE-852E-F826C99284E1}" type="pres">
      <dgm:prSet presAssocID="{70262672-61CD-4BAE-AFF9-081F63856D52}" presName="Name64" presStyleLbl="parChTrans1D2" presStyleIdx="1" presStyleCnt="2"/>
      <dgm:spPr/>
      <dgm:t>
        <a:bodyPr/>
        <a:lstStyle/>
        <a:p>
          <a:endParaRPr lang="ru-RU"/>
        </a:p>
      </dgm:t>
    </dgm:pt>
    <dgm:pt modelId="{89B455C6-FCF0-4064-9E53-B4EDA24ED79D}" type="pres">
      <dgm:prSet presAssocID="{482DD3AE-DA25-4294-8DC2-3E76ABC61FDA}" presName="hierRoot2" presStyleCnt="0">
        <dgm:presLayoutVars>
          <dgm:hierBranch val="init"/>
        </dgm:presLayoutVars>
      </dgm:prSet>
      <dgm:spPr/>
    </dgm:pt>
    <dgm:pt modelId="{A30AF2D6-6022-4AF7-98FA-E8E29A59D00B}" type="pres">
      <dgm:prSet presAssocID="{482DD3AE-DA25-4294-8DC2-3E76ABC61FDA}" presName="rootComposite" presStyleCnt="0"/>
      <dgm:spPr/>
    </dgm:pt>
    <dgm:pt modelId="{A10EB81D-A63E-4B5D-B9ED-4D2BE3A9FAEA}" type="pres">
      <dgm:prSet presAssocID="{482DD3AE-DA25-4294-8DC2-3E76ABC61FDA}" presName="rootText" presStyleLbl="node2" presStyleIdx="1" presStyleCnt="2">
        <dgm:presLayoutVars>
          <dgm:chPref val="3"/>
        </dgm:presLayoutVars>
      </dgm:prSet>
      <dgm:spPr/>
      <dgm:t>
        <a:bodyPr/>
        <a:lstStyle/>
        <a:p>
          <a:endParaRPr lang="ru-RU"/>
        </a:p>
      </dgm:t>
    </dgm:pt>
    <dgm:pt modelId="{E9B5C303-6558-46BD-9F5F-44C1EAB95D3E}" type="pres">
      <dgm:prSet presAssocID="{482DD3AE-DA25-4294-8DC2-3E76ABC61FDA}" presName="rootConnector" presStyleLbl="node2" presStyleIdx="1" presStyleCnt="2"/>
      <dgm:spPr/>
      <dgm:t>
        <a:bodyPr/>
        <a:lstStyle/>
        <a:p>
          <a:endParaRPr lang="ru-RU"/>
        </a:p>
      </dgm:t>
    </dgm:pt>
    <dgm:pt modelId="{1A5D04FC-993D-46E8-8547-9E61456C4E44}" type="pres">
      <dgm:prSet presAssocID="{482DD3AE-DA25-4294-8DC2-3E76ABC61FDA}" presName="hierChild4" presStyleCnt="0"/>
      <dgm:spPr/>
    </dgm:pt>
    <dgm:pt modelId="{F753190D-DC40-4777-8643-68A47D3343F7}" type="pres">
      <dgm:prSet presAssocID="{482DD3AE-DA25-4294-8DC2-3E76ABC61FDA}" presName="hierChild5" presStyleCnt="0"/>
      <dgm:spPr/>
    </dgm:pt>
    <dgm:pt modelId="{024565A2-87E4-451D-BD2C-17834A840273}" type="pres">
      <dgm:prSet presAssocID="{D14A2FFB-D3D1-4A4B-B63B-E220493942A9}" presName="hierChild3" presStyleCnt="0"/>
      <dgm:spPr/>
    </dgm:pt>
  </dgm:ptLst>
  <dgm:cxnLst>
    <dgm:cxn modelId="{202571F9-90DC-49B3-8E27-EF5FA7DE5A0C}" type="presOf" srcId="{482DD3AE-DA25-4294-8DC2-3E76ABC61FDA}" destId="{A10EB81D-A63E-4B5D-B9ED-4D2BE3A9FAEA}" srcOrd="0" destOrd="0" presId="urn:microsoft.com/office/officeart/2009/3/layout/HorizontalOrganizationChart"/>
    <dgm:cxn modelId="{66FEC81F-58D5-451A-8659-C260CF712C58}" type="presOf" srcId="{BB0B86E2-CD2D-4DEB-906B-81659F764B2A}" destId="{C4B2D365-9D42-4BDE-9DA2-703DA0770E6E}" srcOrd="0" destOrd="0" presId="urn:microsoft.com/office/officeart/2009/3/layout/HorizontalOrganizationChart"/>
    <dgm:cxn modelId="{DAE1E86E-4B13-4A8D-8044-CF1899A30B53}" type="presOf" srcId="{D14A2FFB-D3D1-4A4B-B63B-E220493942A9}" destId="{757FE31F-EEBA-493A-8711-2309D0EE1EF8}" srcOrd="0" destOrd="0" presId="urn:microsoft.com/office/officeart/2009/3/layout/HorizontalOrganizationChart"/>
    <dgm:cxn modelId="{9CA2486F-4955-4BD4-8B9C-E31DE9AC135D}" type="presOf" srcId="{AFE787EE-CC07-4EF2-893B-1C2C56AEB300}" destId="{C3ED7376-30B3-4A84-8115-221C4BF1CB9D}" srcOrd="1" destOrd="0" presId="urn:microsoft.com/office/officeart/2009/3/layout/HorizontalOrganizationChart"/>
    <dgm:cxn modelId="{D40F5567-4B27-4FC9-96F9-CA51988B778B}" type="presOf" srcId="{70262672-61CD-4BAE-AFF9-081F63856D52}" destId="{3362E35F-E57C-4CFE-852E-F826C99284E1}" srcOrd="0" destOrd="0" presId="urn:microsoft.com/office/officeart/2009/3/layout/HorizontalOrganizationChart"/>
    <dgm:cxn modelId="{A7284B37-765E-4487-BA8F-8FBB875CB78B}" srcId="{775C6929-5306-40E6-9D49-E17552EBC52F}" destId="{D14A2FFB-D3D1-4A4B-B63B-E220493942A9}" srcOrd="0" destOrd="0" parTransId="{52FBBE2F-EDBE-47CF-B24E-E5A193A4C171}" sibTransId="{517E85A1-952B-4D17-8048-243B01347E6F}"/>
    <dgm:cxn modelId="{0619E1CC-7D42-47EB-BB2D-07ED92CAFA61}" type="presOf" srcId="{482DD3AE-DA25-4294-8DC2-3E76ABC61FDA}" destId="{E9B5C303-6558-46BD-9F5F-44C1EAB95D3E}" srcOrd="1" destOrd="0" presId="urn:microsoft.com/office/officeart/2009/3/layout/HorizontalOrganizationChart"/>
    <dgm:cxn modelId="{9B063C4F-B0E8-41B1-8532-CFBACB927ED5}" type="presOf" srcId="{AFE787EE-CC07-4EF2-893B-1C2C56AEB300}" destId="{97EAA4CC-7ABD-46CD-BA1F-9994FAF758E0}" srcOrd="0" destOrd="0" presId="urn:microsoft.com/office/officeart/2009/3/layout/HorizontalOrganizationChart"/>
    <dgm:cxn modelId="{7EA2EE5F-F3D7-4D12-B25A-D8F49721D7C8}" type="presOf" srcId="{D14A2FFB-D3D1-4A4B-B63B-E220493942A9}" destId="{9D0CD79C-89AB-49B6-91D2-34270F24B933}" srcOrd="1" destOrd="0" presId="urn:microsoft.com/office/officeart/2009/3/layout/HorizontalOrganizationChart"/>
    <dgm:cxn modelId="{C84E6CD2-2A3A-4FE1-A136-0C0CBA986F83}" type="presOf" srcId="{775C6929-5306-40E6-9D49-E17552EBC52F}" destId="{83004079-4458-48E1-A948-6B4F67041F52}" srcOrd="0" destOrd="0" presId="urn:microsoft.com/office/officeart/2009/3/layout/HorizontalOrganizationChart"/>
    <dgm:cxn modelId="{F3DE1DD0-FC4C-4743-93B8-3E2783A86F88}" srcId="{D14A2FFB-D3D1-4A4B-B63B-E220493942A9}" destId="{AFE787EE-CC07-4EF2-893B-1C2C56AEB300}" srcOrd="0" destOrd="0" parTransId="{BB0B86E2-CD2D-4DEB-906B-81659F764B2A}" sibTransId="{EF8300A6-63C9-43AB-BF39-234FF174615B}"/>
    <dgm:cxn modelId="{F2E7C6C9-ABEE-4851-86EF-3F8F3CAD399A}" srcId="{D14A2FFB-D3D1-4A4B-B63B-E220493942A9}" destId="{482DD3AE-DA25-4294-8DC2-3E76ABC61FDA}" srcOrd="1" destOrd="0" parTransId="{70262672-61CD-4BAE-AFF9-081F63856D52}" sibTransId="{F0E4EAEC-62A0-4FF3-8D49-6C1D8395454F}"/>
    <dgm:cxn modelId="{0F06EF8B-85C8-4CF1-A436-A6D213681A83}" type="presParOf" srcId="{83004079-4458-48E1-A948-6B4F67041F52}" destId="{CBB09C3F-0028-49B1-9473-F5258936994E}" srcOrd="0" destOrd="0" presId="urn:microsoft.com/office/officeart/2009/3/layout/HorizontalOrganizationChart"/>
    <dgm:cxn modelId="{21495DFA-D2CC-484C-B8F6-609A0708068F}" type="presParOf" srcId="{CBB09C3F-0028-49B1-9473-F5258936994E}" destId="{309C0A09-EE33-45CA-A594-DAA11FF5D22F}" srcOrd="0" destOrd="0" presId="urn:microsoft.com/office/officeart/2009/3/layout/HorizontalOrganizationChart"/>
    <dgm:cxn modelId="{ECDCA323-2811-4125-B61D-3E4C2DD81990}" type="presParOf" srcId="{309C0A09-EE33-45CA-A594-DAA11FF5D22F}" destId="{757FE31F-EEBA-493A-8711-2309D0EE1EF8}" srcOrd="0" destOrd="0" presId="urn:microsoft.com/office/officeart/2009/3/layout/HorizontalOrganizationChart"/>
    <dgm:cxn modelId="{07AA10A4-FFFD-4B3D-9AAB-AB19A2E7521C}" type="presParOf" srcId="{309C0A09-EE33-45CA-A594-DAA11FF5D22F}" destId="{9D0CD79C-89AB-49B6-91D2-34270F24B933}" srcOrd="1" destOrd="0" presId="urn:microsoft.com/office/officeart/2009/3/layout/HorizontalOrganizationChart"/>
    <dgm:cxn modelId="{FE441C9D-F92E-48D5-A2A7-008E7B696BCF}" type="presParOf" srcId="{CBB09C3F-0028-49B1-9473-F5258936994E}" destId="{E9083090-0BE6-41B0-8157-2448D1FE4D9E}" srcOrd="1" destOrd="0" presId="urn:microsoft.com/office/officeart/2009/3/layout/HorizontalOrganizationChart"/>
    <dgm:cxn modelId="{D3DCE89E-ED5D-453C-A33B-754081D6EB81}" type="presParOf" srcId="{E9083090-0BE6-41B0-8157-2448D1FE4D9E}" destId="{C4B2D365-9D42-4BDE-9DA2-703DA0770E6E}" srcOrd="0" destOrd="0" presId="urn:microsoft.com/office/officeart/2009/3/layout/HorizontalOrganizationChart"/>
    <dgm:cxn modelId="{350D3D12-7E00-4315-9BFA-018B47FDB99B}" type="presParOf" srcId="{E9083090-0BE6-41B0-8157-2448D1FE4D9E}" destId="{6DC81FEF-4A3B-49A6-96ED-C7AA8C67BC3F}" srcOrd="1" destOrd="0" presId="urn:microsoft.com/office/officeart/2009/3/layout/HorizontalOrganizationChart"/>
    <dgm:cxn modelId="{157DBD40-33CF-4198-8FE8-201FBC296762}" type="presParOf" srcId="{6DC81FEF-4A3B-49A6-96ED-C7AA8C67BC3F}" destId="{F6FA5CD7-AB90-46D5-8924-7BD9CB8FD1C7}" srcOrd="0" destOrd="0" presId="urn:microsoft.com/office/officeart/2009/3/layout/HorizontalOrganizationChart"/>
    <dgm:cxn modelId="{3AF62987-1E36-4B7F-B106-12FD9546CF1D}" type="presParOf" srcId="{F6FA5CD7-AB90-46D5-8924-7BD9CB8FD1C7}" destId="{97EAA4CC-7ABD-46CD-BA1F-9994FAF758E0}" srcOrd="0" destOrd="0" presId="urn:microsoft.com/office/officeart/2009/3/layout/HorizontalOrganizationChart"/>
    <dgm:cxn modelId="{1DF91B99-FAAB-47C2-B45D-50B3214CB43D}" type="presParOf" srcId="{F6FA5CD7-AB90-46D5-8924-7BD9CB8FD1C7}" destId="{C3ED7376-30B3-4A84-8115-221C4BF1CB9D}" srcOrd="1" destOrd="0" presId="urn:microsoft.com/office/officeart/2009/3/layout/HorizontalOrganizationChart"/>
    <dgm:cxn modelId="{538316E2-F484-473C-A675-6F7C7B41CE09}" type="presParOf" srcId="{6DC81FEF-4A3B-49A6-96ED-C7AA8C67BC3F}" destId="{166F362F-E940-46CE-A435-F6E26F4CC2E6}" srcOrd="1" destOrd="0" presId="urn:microsoft.com/office/officeart/2009/3/layout/HorizontalOrganizationChart"/>
    <dgm:cxn modelId="{776ABF19-C16F-45D3-9108-F9768CB1C4B1}" type="presParOf" srcId="{6DC81FEF-4A3B-49A6-96ED-C7AA8C67BC3F}" destId="{A76C7354-010E-4EFC-A5E4-4331C6436BB9}" srcOrd="2" destOrd="0" presId="urn:microsoft.com/office/officeart/2009/3/layout/HorizontalOrganizationChart"/>
    <dgm:cxn modelId="{7B11DAC6-64A5-4C4A-8961-F9FE676A86CA}" type="presParOf" srcId="{E9083090-0BE6-41B0-8157-2448D1FE4D9E}" destId="{3362E35F-E57C-4CFE-852E-F826C99284E1}" srcOrd="2" destOrd="0" presId="urn:microsoft.com/office/officeart/2009/3/layout/HorizontalOrganizationChart"/>
    <dgm:cxn modelId="{DDBF12BC-9780-439B-AE1C-29A4EB9CE527}" type="presParOf" srcId="{E9083090-0BE6-41B0-8157-2448D1FE4D9E}" destId="{89B455C6-FCF0-4064-9E53-B4EDA24ED79D}" srcOrd="3" destOrd="0" presId="urn:microsoft.com/office/officeart/2009/3/layout/HorizontalOrganizationChart"/>
    <dgm:cxn modelId="{741DFC35-A68B-4A25-AFBF-2CB920D48D89}" type="presParOf" srcId="{89B455C6-FCF0-4064-9E53-B4EDA24ED79D}" destId="{A30AF2D6-6022-4AF7-98FA-E8E29A59D00B}" srcOrd="0" destOrd="0" presId="urn:microsoft.com/office/officeart/2009/3/layout/HorizontalOrganizationChart"/>
    <dgm:cxn modelId="{D2A70204-6398-48E8-89BE-4A26CF4D1218}" type="presParOf" srcId="{A30AF2D6-6022-4AF7-98FA-E8E29A59D00B}" destId="{A10EB81D-A63E-4B5D-B9ED-4D2BE3A9FAEA}" srcOrd="0" destOrd="0" presId="urn:microsoft.com/office/officeart/2009/3/layout/HorizontalOrganizationChart"/>
    <dgm:cxn modelId="{22F389E4-527F-40E0-8D5A-E1F5EFD57322}" type="presParOf" srcId="{A30AF2D6-6022-4AF7-98FA-E8E29A59D00B}" destId="{E9B5C303-6558-46BD-9F5F-44C1EAB95D3E}" srcOrd="1" destOrd="0" presId="urn:microsoft.com/office/officeart/2009/3/layout/HorizontalOrganizationChart"/>
    <dgm:cxn modelId="{A049B2B6-15FB-4406-A915-79A136E58081}" type="presParOf" srcId="{89B455C6-FCF0-4064-9E53-B4EDA24ED79D}" destId="{1A5D04FC-993D-46E8-8547-9E61456C4E44}" srcOrd="1" destOrd="0" presId="urn:microsoft.com/office/officeart/2009/3/layout/HorizontalOrganizationChart"/>
    <dgm:cxn modelId="{DFED4C96-52DD-4883-A103-0F7DDF1DAE86}" type="presParOf" srcId="{89B455C6-FCF0-4064-9E53-B4EDA24ED79D}" destId="{F753190D-DC40-4777-8643-68A47D3343F7}" srcOrd="2" destOrd="0" presId="urn:microsoft.com/office/officeart/2009/3/layout/HorizontalOrganizationChart"/>
    <dgm:cxn modelId="{B342C252-AACE-446F-A90E-4D8A6A2926F5}" type="presParOf" srcId="{CBB09C3F-0028-49B1-9473-F5258936994E}" destId="{024565A2-87E4-451D-BD2C-17834A840273}"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EB4F9E-AB44-48A7-BCDC-7B5614DAD7D9}"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374A824A-28F6-4E2A-B3B8-9A6CB61EF68F}">
      <dgm:prSet phldrT="[Текст]"/>
      <dgm:spPr>
        <a:solidFill>
          <a:srgbClr val="003366"/>
        </a:solidFill>
      </dgm:spPr>
      <dgm:t>
        <a:bodyPr/>
        <a:lstStyle/>
        <a:p>
          <a:r>
            <a:rPr lang="ru-RU" b="1" i="0" dirty="0" smtClean="0">
              <a:latin typeface="Century Gothic" panose="020B0502020202020204" pitchFamily="34" charset="0"/>
            </a:rPr>
            <a:t>Изучить законодательство и новые учебно-методические документы</a:t>
          </a:r>
          <a:endParaRPr lang="ru-RU" b="1" dirty="0">
            <a:latin typeface="Century Gothic" panose="020B0502020202020204" pitchFamily="34" charset="0"/>
          </a:endParaRPr>
        </a:p>
      </dgm:t>
    </dgm:pt>
    <dgm:pt modelId="{B01A59B2-11E8-40DB-879C-3C1B4E6FD3A2}" type="parTrans" cxnId="{0F63708F-F590-499F-8C6D-B56F2DD759FD}">
      <dgm:prSet/>
      <dgm:spPr/>
      <dgm:t>
        <a:bodyPr/>
        <a:lstStyle/>
        <a:p>
          <a:endParaRPr lang="ru-RU" b="1">
            <a:latin typeface="Century Gothic" panose="020B0502020202020204" pitchFamily="34" charset="0"/>
          </a:endParaRPr>
        </a:p>
      </dgm:t>
    </dgm:pt>
    <dgm:pt modelId="{F47A0EDF-9986-4400-AFD3-4ADE606031A0}" type="sibTrans" cxnId="{0F63708F-F590-499F-8C6D-B56F2DD759FD}">
      <dgm:prSet/>
      <dgm:spPr/>
      <dgm:t>
        <a:bodyPr/>
        <a:lstStyle/>
        <a:p>
          <a:endParaRPr lang="ru-RU" b="1">
            <a:latin typeface="Century Gothic" panose="020B0502020202020204" pitchFamily="34" charset="0"/>
          </a:endParaRPr>
        </a:p>
      </dgm:t>
    </dgm:pt>
    <dgm:pt modelId="{563AD228-C0CB-4275-9273-E7C9C847B6DD}">
      <dgm:prSet phldrT="[Текст]"/>
      <dgm:spPr>
        <a:solidFill>
          <a:schemeClr val="bg1">
            <a:lumMod val="50000"/>
          </a:schemeClr>
        </a:solidFill>
      </dgm:spPr>
      <dgm:t>
        <a:bodyPr/>
        <a:lstStyle/>
        <a:p>
          <a:r>
            <a:rPr lang="ru-RU" b="1" i="0" dirty="0" smtClean="0">
              <a:latin typeface="Century Gothic" panose="020B0502020202020204" pitchFamily="34" charset="0"/>
            </a:rPr>
            <a:t>Составить план перехода на ФООП</a:t>
          </a:r>
          <a:endParaRPr lang="ru-RU" b="1" dirty="0">
            <a:latin typeface="Century Gothic" panose="020B0502020202020204" pitchFamily="34" charset="0"/>
          </a:endParaRPr>
        </a:p>
      </dgm:t>
    </dgm:pt>
    <dgm:pt modelId="{58BD7516-2C5A-4794-9D7B-054CA7109843}" type="parTrans" cxnId="{3AD0E82E-67AF-48EB-8D9C-670AC669B12D}">
      <dgm:prSet/>
      <dgm:spPr/>
      <dgm:t>
        <a:bodyPr/>
        <a:lstStyle/>
        <a:p>
          <a:endParaRPr lang="ru-RU" b="1">
            <a:latin typeface="Century Gothic" panose="020B0502020202020204" pitchFamily="34" charset="0"/>
          </a:endParaRPr>
        </a:p>
      </dgm:t>
    </dgm:pt>
    <dgm:pt modelId="{9E8D07FF-18E2-4CF3-BDAD-600F182F60DC}" type="sibTrans" cxnId="{3AD0E82E-67AF-48EB-8D9C-670AC669B12D}">
      <dgm:prSet/>
      <dgm:spPr/>
      <dgm:t>
        <a:bodyPr/>
        <a:lstStyle/>
        <a:p>
          <a:endParaRPr lang="ru-RU" b="1">
            <a:latin typeface="Century Gothic" panose="020B0502020202020204" pitchFamily="34" charset="0"/>
          </a:endParaRPr>
        </a:p>
      </dgm:t>
    </dgm:pt>
    <dgm:pt modelId="{EEE1605C-1687-44C1-A820-90AB2BAED856}">
      <dgm:prSet phldrT="[Текст]"/>
      <dgm:spPr>
        <a:solidFill>
          <a:srgbClr val="003366"/>
        </a:solidFill>
      </dgm:spPr>
      <dgm:t>
        <a:bodyPr/>
        <a:lstStyle/>
        <a:p>
          <a:r>
            <a:rPr lang="ru-RU" b="1" i="0" dirty="0" smtClean="0">
              <a:latin typeface="Century Gothic" panose="020B0502020202020204" pitchFamily="34" charset="0"/>
            </a:rPr>
            <a:t>Создать рабочую группу</a:t>
          </a:r>
          <a:endParaRPr lang="ru-RU" b="1" dirty="0">
            <a:latin typeface="Century Gothic" panose="020B0502020202020204" pitchFamily="34" charset="0"/>
          </a:endParaRPr>
        </a:p>
      </dgm:t>
    </dgm:pt>
    <dgm:pt modelId="{FAD11245-C8A5-451B-876B-D42626D4FAF6}" type="parTrans" cxnId="{E773F7FC-53AA-49A8-BFE8-1D8B71E51334}">
      <dgm:prSet/>
      <dgm:spPr/>
      <dgm:t>
        <a:bodyPr/>
        <a:lstStyle/>
        <a:p>
          <a:endParaRPr lang="ru-RU" b="1">
            <a:latin typeface="Century Gothic" panose="020B0502020202020204" pitchFamily="34" charset="0"/>
          </a:endParaRPr>
        </a:p>
      </dgm:t>
    </dgm:pt>
    <dgm:pt modelId="{8F916BDF-03AD-47A7-AEA3-BBCDCEA7DCB7}" type="sibTrans" cxnId="{E773F7FC-53AA-49A8-BFE8-1D8B71E51334}">
      <dgm:prSet/>
      <dgm:spPr/>
      <dgm:t>
        <a:bodyPr/>
        <a:lstStyle/>
        <a:p>
          <a:endParaRPr lang="ru-RU" b="1">
            <a:latin typeface="Century Gothic" panose="020B0502020202020204" pitchFamily="34" charset="0"/>
          </a:endParaRPr>
        </a:p>
      </dgm:t>
    </dgm:pt>
    <dgm:pt modelId="{665E931C-D061-48ED-9DE8-423ABBEEB3A5}">
      <dgm:prSet phldrT="[Текст]"/>
      <dgm:spPr>
        <a:solidFill>
          <a:schemeClr val="bg1">
            <a:lumMod val="50000"/>
          </a:schemeClr>
        </a:solidFill>
      </dgm:spPr>
      <dgm:t>
        <a:bodyPr/>
        <a:lstStyle/>
        <a:p>
          <a:r>
            <a:rPr lang="ru-RU" b="1" i="0" dirty="0" smtClean="0">
              <a:latin typeface="Century Gothic" panose="020B0502020202020204" pitchFamily="34" charset="0"/>
            </a:rPr>
            <a:t>Составить проект новых общеобразовательных программ в соответствии с федеральными ООП</a:t>
          </a:r>
          <a:endParaRPr lang="ru-RU" b="1" dirty="0">
            <a:latin typeface="Century Gothic" panose="020B0502020202020204" pitchFamily="34" charset="0"/>
          </a:endParaRPr>
        </a:p>
      </dgm:t>
    </dgm:pt>
    <dgm:pt modelId="{CA983E26-10D8-4C32-A4C5-7B9F13F0D927}" type="parTrans" cxnId="{057203BA-084D-4567-8039-4E73BDECD538}">
      <dgm:prSet/>
      <dgm:spPr/>
      <dgm:t>
        <a:bodyPr/>
        <a:lstStyle/>
        <a:p>
          <a:endParaRPr lang="ru-RU" b="1">
            <a:latin typeface="Century Gothic" panose="020B0502020202020204" pitchFamily="34" charset="0"/>
          </a:endParaRPr>
        </a:p>
      </dgm:t>
    </dgm:pt>
    <dgm:pt modelId="{E9527812-7BE1-4560-BA97-BEF11836F6DB}" type="sibTrans" cxnId="{057203BA-084D-4567-8039-4E73BDECD538}">
      <dgm:prSet/>
      <dgm:spPr/>
      <dgm:t>
        <a:bodyPr/>
        <a:lstStyle/>
        <a:p>
          <a:endParaRPr lang="ru-RU" b="1">
            <a:latin typeface="Century Gothic" panose="020B0502020202020204" pitchFamily="34" charset="0"/>
          </a:endParaRPr>
        </a:p>
      </dgm:t>
    </dgm:pt>
    <dgm:pt modelId="{13477C71-F144-45A0-B524-45B56D4F4DAC}">
      <dgm:prSet phldrT="[Текст]"/>
      <dgm:spPr>
        <a:solidFill>
          <a:srgbClr val="003366"/>
        </a:solidFill>
      </dgm:spPr>
      <dgm:t>
        <a:bodyPr/>
        <a:lstStyle/>
        <a:p>
          <a:r>
            <a:rPr lang="ru-RU" b="1" i="0" dirty="0" smtClean="0">
              <a:latin typeface="Century Gothic" panose="020B0502020202020204" pitchFamily="34" charset="0"/>
            </a:rPr>
            <a:t>Проконтролировать, как рабочая группа соблюдает требования ФООП</a:t>
          </a:r>
          <a:endParaRPr lang="ru-RU" b="1" dirty="0">
            <a:latin typeface="Century Gothic" panose="020B0502020202020204" pitchFamily="34" charset="0"/>
          </a:endParaRPr>
        </a:p>
      </dgm:t>
    </dgm:pt>
    <dgm:pt modelId="{B95F7182-42DA-4D37-B233-C6B5A91358CA}" type="parTrans" cxnId="{F55D3235-4CC1-4BF3-A027-BECB432D3E4D}">
      <dgm:prSet/>
      <dgm:spPr/>
      <dgm:t>
        <a:bodyPr/>
        <a:lstStyle/>
        <a:p>
          <a:endParaRPr lang="ru-RU" b="1">
            <a:latin typeface="Century Gothic" panose="020B0502020202020204" pitchFamily="34" charset="0"/>
          </a:endParaRPr>
        </a:p>
      </dgm:t>
    </dgm:pt>
    <dgm:pt modelId="{DA3BA40B-DA0F-44FA-A2EC-378CED2FBEF9}" type="sibTrans" cxnId="{F55D3235-4CC1-4BF3-A027-BECB432D3E4D}">
      <dgm:prSet/>
      <dgm:spPr/>
      <dgm:t>
        <a:bodyPr/>
        <a:lstStyle/>
        <a:p>
          <a:endParaRPr lang="ru-RU" b="1">
            <a:latin typeface="Century Gothic" panose="020B0502020202020204" pitchFamily="34" charset="0"/>
          </a:endParaRPr>
        </a:p>
      </dgm:t>
    </dgm:pt>
    <dgm:pt modelId="{FDCAA33E-E1E1-47DD-A6B4-53650BEB22AE}">
      <dgm:prSet phldrT="[Текст]"/>
      <dgm:spPr>
        <a:solidFill>
          <a:schemeClr val="bg1">
            <a:lumMod val="50000"/>
          </a:schemeClr>
        </a:solidFill>
      </dgm:spPr>
      <dgm:t>
        <a:bodyPr/>
        <a:lstStyle/>
        <a:p>
          <a:r>
            <a:rPr lang="ru-RU" b="1" i="0" dirty="0" smtClean="0">
              <a:latin typeface="Century Gothic" panose="020B0502020202020204" pitchFamily="34" charset="0"/>
            </a:rPr>
            <a:t>Подготовить педагогов к переходу на новые требования; </a:t>
          </a:r>
          <a:endParaRPr lang="ru-RU" b="1" dirty="0">
            <a:latin typeface="Century Gothic" panose="020B0502020202020204" pitchFamily="34" charset="0"/>
          </a:endParaRPr>
        </a:p>
      </dgm:t>
    </dgm:pt>
    <dgm:pt modelId="{DBF3DA62-9AA0-4015-81B5-8DA686E1B03E}" type="parTrans" cxnId="{90BA5B6A-3E70-410A-A8CF-CD0FE428C65E}">
      <dgm:prSet/>
      <dgm:spPr/>
      <dgm:t>
        <a:bodyPr/>
        <a:lstStyle/>
        <a:p>
          <a:endParaRPr lang="ru-RU" b="1">
            <a:latin typeface="Century Gothic" panose="020B0502020202020204" pitchFamily="34" charset="0"/>
          </a:endParaRPr>
        </a:p>
      </dgm:t>
    </dgm:pt>
    <dgm:pt modelId="{8DF5CE3E-94B7-4576-A5E5-F7DCE9B8B2A1}" type="sibTrans" cxnId="{90BA5B6A-3E70-410A-A8CF-CD0FE428C65E}">
      <dgm:prSet/>
      <dgm:spPr/>
      <dgm:t>
        <a:bodyPr/>
        <a:lstStyle/>
        <a:p>
          <a:endParaRPr lang="ru-RU" b="1">
            <a:latin typeface="Century Gothic" panose="020B0502020202020204" pitchFamily="34" charset="0"/>
          </a:endParaRPr>
        </a:p>
      </dgm:t>
    </dgm:pt>
    <dgm:pt modelId="{C505D277-DC5D-4097-9AE6-D80875A10D8C}">
      <dgm:prSet phldrT="[Текст]"/>
      <dgm:spPr>
        <a:solidFill>
          <a:srgbClr val="003366"/>
        </a:solidFill>
      </dgm:spPr>
      <dgm:t>
        <a:bodyPr/>
        <a:lstStyle/>
        <a:p>
          <a:r>
            <a:rPr lang="ru-RU" b="1" i="0" dirty="0" smtClean="0">
              <a:latin typeface="Century Gothic" panose="020B0502020202020204" pitchFamily="34" charset="0"/>
            </a:rPr>
            <a:t>Ознакомить с изменениями родителей</a:t>
          </a:r>
          <a:endParaRPr lang="ru-RU" b="1" dirty="0">
            <a:latin typeface="Century Gothic" panose="020B0502020202020204" pitchFamily="34" charset="0"/>
          </a:endParaRPr>
        </a:p>
      </dgm:t>
    </dgm:pt>
    <dgm:pt modelId="{6AC85346-6C49-4456-AA71-EEB503BF7E8F}" type="parTrans" cxnId="{064EB750-B8A4-48FD-9837-3D8913DB311A}">
      <dgm:prSet/>
      <dgm:spPr/>
      <dgm:t>
        <a:bodyPr/>
        <a:lstStyle/>
        <a:p>
          <a:endParaRPr lang="ru-RU" b="1">
            <a:latin typeface="Century Gothic" panose="020B0502020202020204" pitchFamily="34" charset="0"/>
          </a:endParaRPr>
        </a:p>
      </dgm:t>
    </dgm:pt>
    <dgm:pt modelId="{93E25E67-F8A4-4B69-B033-6C2E723D4371}" type="sibTrans" cxnId="{064EB750-B8A4-48FD-9837-3D8913DB311A}">
      <dgm:prSet/>
      <dgm:spPr/>
      <dgm:t>
        <a:bodyPr/>
        <a:lstStyle/>
        <a:p>
          <a:endParaRPr lang="ru-RU" b="1">
            <a:latin typeface="Century Gothic" panose="020B0502020202020204" pitchFamily="34" charset="0"/>
          </a:endParaRPr>
        </a:p>
      </dgm:t>
    </dgm:pt>
    <dgm:pt modelId="{A7DB7805-5E63-4603-B73F-E8EDB8F9BB8D}">
      <dgm:prSet phldrT="[Текст]"/>
      <dgm:spPr>
        <a:solidFill>
          <a:schemeClr val="bg1">
            <a:lumMod val="50000"/>
          </a:schemeClr>
        </a:solidFill>
      </dgm:spPr>
      <dgm:t>
        <a:bodyPr/>
        <a:lstStyle/>
        <a:p>
          <a:r>
            <a:rPr lang="ru-RU" b="1" i="0" smtClean="0">
              <a:latin typeface="Century Gothic" panose="020B0502020202020204" pitchFamily="34" charset="0"/>
            </a:rPr>
            <a:t>Издать </a:t>
          </a:r>
          <a:r>
            <a:rPr lang="ru-RU" b="1" i="0" dirty="0" smtClean="0">
              <a:latin typeface="Century Gothic" panose="020B0502020202020204" pitchFamily="34" charset="0"/>
            </a:rPr>
            <a:t>приказ об утверждении новых ООП</a:t>
          </a:r>
          <a:endParaRPr lang="ru-RU" b="1" dirty="0">
            <a:latin typeface="Century Gothic" panose="020B0502020202020204" pitchFamily="34" charset="0"/>
          </a:endParaRPr>
        </a:p>
      </dgm:t>
    </dgm:pt>
    <dgm:pt modelId="{AD885238-FD46-4EA8-B7F1-D10160C9433D}" type="parTrans" cxnId="{88764C9F-C9A3-472B-B227-D26ABEC75CDC}">
      <dgm:prSet/>
      <dgm:spPr/>
      <dgm:t>
        <a:bodyPr/>
        <a:lstStyle/>
        <a:p>
          <a:endParaRPr lang="ru-RU" b="1">
            <a:latin typeface="Century Gothic" panose="020B0502020202020204" pitchFamily="34" charset="0"/>
          </a:endParaRPr>
        </a:p>
      </dgm:t>
    </dgm:pt>
    <dgm:pt modelId="{E07416AE-8D3C-40D2-B994-10E8FC610CDA}" type="sibTrans" cxnId="{88764C9F-C9A3-472B-B227-D26ABEC75CDC}">
      <dgm:prSet/>
      <dgm:spPr/>
      <dgm:t>
        <a:bodyPr/>
        <a:lstStyle/>
        <a:p>
          <a:endParaRPr lang="ru-RU" b="1">
            <a:latin typeface="Century Gothic" panose="020B0502020202020204" pitchFamily="34" charset="0"/>
          </a:endParaRPr>
        </a:p>
      </dgm:t>
    </dgm:pt>
    <dgm:pt modelId="{FBC24680-83EF-41E0-AE01-F4869D193070}" type="pres">
      <dgm:prSet presAssocID="{04EB4F9E-AB44-48A7-BCDC-7B5614DAD7D9}" presName="Name0" presStyleCnt="0">
        <dgm:presLayoutVars>
          <dgm:dir/>
          <dgm:animLvl val="lvl"/>
          <dgm:resizeHandles val="exact"/>
        </dgm:presLayoutVars>
      </dgm:prSet>
      <dgm:spPr/>
      <dgm:t>
        <a:bodyPr/>
        <a:lstStyle/>
        <a:p>
          <a:endParaRPr lang="ru-RU"/>
        </a:p>
      </dgm:t>
    </dgm:pt>
    <dgm:pt modelId="{62D27C4A-8712-49FD-A996-CB036BE81AC8}" type="pres">
      <dgm:prSet presAssocID="{A7DB7805-5E63-4603-B73F-E8EDB8F9BB8D}" presName="boxAndChildren" presStyleCnt="0"/>
      <dgm:spPr/>
    </dgm:pt>
    <dgm:pt modelId="{276C2B76-F8D7-42C4-A6EB-5E8B674FB8E7}" type="pres">
      <dgm:prSet presAssocID="{A7DB7805-5E63-4603-B73F-E8EDB8F9BB8D}" presName="parentTextBox" presStyleLbl="node1" presStyleIdx="0" presStyleCnt="8"/>
      <dgm:spPr/>
      <dgm:t>
        <a:bodyPr/>
        <a:lstStyle/>
        <a:p>
          <a:endParaRPr lang="ru-RU"/>
        </a:p>
      </dgm:t>
    </dgm:pt>
    <dgm:pt modelId="{A15C67A0-B94D-47FC-AD10-FCDB923BC979}" type="pres">
      <dgm:prSet presAssocID="{93E25E67-F8A4-4B69-B033-6C2E723D4371}" presName="sp" presStyleCnt="0"/>
      <dgm:spPr/>
    </dgm:pt>
    <dgm:pt modelId="{5E75286D-6FFD-4C91-90BC-2B87DB31B701}" type="pres">
      <dgm:prSet presAssocID="{C505D277-DC5D-4097-9AE6-D80875A10D8C}" presName="arrowAndChildren" presStyleCnt="0"/>
      <dgm:spPr/>
    </dgm:pt>
    <dgm:pt modelId="{88DEB353-6A30-4A8F-8847-A3497FB66867}" type="pres">
      <dgm:prSet presAssocID="{C505D277-DC5D-4097-9AE6-D80875A10D8C}" presName="parentTextArrow" presStyleLbl="node1" presStyleIdx="1" presStyleCnt="8"/>
      <dgm:spPr/>
      <dgm:t>
        <a:bodyPr/>
        <a:lstStyle/>
        <a:p>
          <a:endParaRPr lang="ru-RU"/>
        </a:p>
      </dgm:t>
    </dgm:pt>
    <dgm:pt modelId="{27E70B12-D5C3-4A1A-955C-04B1E4018829}" type="pres">
      <dgm:prSet presAssocID="{8DF5CE3E-94B7-4576-A5E5-F7DCE9B8B2A1}" presName="sp" presStyleCnt="0"/>
      <dgm:spPr/>
    </dgm:pt>
    <dgm:pt modelId="{0D1AB0AF-3D69-4100-A4B7-6F26520D84DF}" type="pres">
      <dgm:prSet presAssocID="{FDCAA33E-E1E1-47DD-A6B4-53650BEB22AE}" presName="arrowAndChildren" presStyleCnt="0"/>
      <dgm:spPr/>
    </dgm:pt>
    <dgm:pt modelId="{621709B8-6415-4D87-BDE1-AAE532187D99}" type="pres">
      <dgm:prSet presAssocID="{FDCAA33E-E1E1-47DD-A6B4-53650BEB22AE}" presName="parentTextArrow" presStyleLbl="node1" presStyleIdx="2" presStyleCnt="8"/>
      <dgm:spPr/>
      <dgm:t>
        <a:bodyPr/>
        <a:lstStyle/>
        <a:p>
          <a:endParaRPr lang="ru-RU"/>
        </a:p>
      </dgm:t>
    </dgm:pt>
    <dgm:pt modelId="{9D129226-75C7-4042-846B-5875CD41A6D2}" type="pres">
      <dgm:prSet presAssocID="{DA3BA40B-DA0F-44FA-A2EC-378CED2FBEF9}" presName="sp" presStyleCnt="0"/>
      <dgm:spPr/>
    </dgm:pt>
    <dgm:pt modelId="{8927CEA4-F693-4BF2-A77A-FD1079AC78B2}" type="pres">
      <dgm:prSet presAssocID="{13477C71-F144-45A0-B524-45B56D4F4DAC}" presName="arrowAndChildren" presStyleCnt="0"/>
      <dgm:spPr/>
    </dgm:pt>
    <dgm:pt modelId="{F14B37C3-526E-4114-926B-FD8420E2580E}" type="pres">
      <dgm:prSet presAssocID="{13477C71-F144-45A0-B524-45B56D4F4DAC}" presName="parentTextArrow" presStyleLbl="node1" presStyleIdx="3" presStyleCnt="8"/>
      <dgm:spPr/>
      <dgm:t>
        <a:bodyPr/>
        <a:lstStyle/>
        <a:p>
          <a:endParaRPr lang="ru-RU"/>
        </a:p>
      </dgm:t>
    </dgm:pt>
    <dgm:pt modelId="{84632BF8-0048-4EA2-86A8-7E8121E0D03D}" type="pres">
      <dgm:prSet presAssocID="{E9527812-7BE1-4560-BA97-BEF11836F6DB}" presName="sp" presStyleCnt="0"/>
      <dgm:spPr/>
    </dgm:pt>
    <dgm:pt modelId="{FEA40B1F-BB05-458F-A148-781F60ABD0AD}" type="pres">
      <dgm:prSet presAssocID="{665E931C-D061-48ED-9DE8-423ABBEEB3A5}" presName="arrowAndChildren" presStyleCnt="0"/>
      <dgm:spPr/>
    </dgm:pt>
    <dgm:pt modelId="{EA3BF88D-3480-4DAA-8934-1365139E53AE}" type="pres">
      <dgm:prSet presAssocID="{665E931C-D061-48ED-9DE8-423ABBEEB3A5}" presName="parentTextArrow" presStyleLbl="node1" presStyleIdx="4" presStyleCnt="8"/>
      <dgm:spPr/>
      <dgm:t>
        <a:bodyPr/>
        <a:lstStyle/>
        <a:p>
          <a:endParaRPr lang="ru-RU"/>
        </a:p>
      </dgm:t>
    </dgm:pt>
    <dgm:pt modelId="{35E0BEE5-CBF8-47D3-A6E2-D7CDAB69EAC3}" type="pres">
      <dgm:prSet presAssocID="{8F916BDF-03AD-47A7-AEA3-BBCDCEA7DCB7}" presName="sp" presStyleCnt="0"/>
      <dgm:spPr/>
    </dgm:pt>
    <dgm:pt modelId="{E4514797-B4CB-4426-884C-D837D746B241}" type="pres">
      <dgm:prSet presAssocID="{EEE1605C-1687-44C1-A820-90AB2BAED856}" presName="arrowAndChildren" presStyleCnt="0"/>
      <dgm:spPr/>
    </dgm:pt>
    <dgm:pt modelId="{C0306FDA-7364-4FAC-B048-3ED0E2CDCBC9}" type="pres">
      <dgm:prSet presAssocID="{EEE1605C-1687-44C1-A820-90AB2BAED856}" presName="parentTextArrow" presStyleLbl="node1" presStyleIdx="5" presStyleCnt="8"/>
      <dgm:spPr/>
      <dgm:t>
        <a:bodyPr/>
        <a:lstStyle/>
        <a:p>
          <a:endParaRPr lang="ru-RU"/>
        </a:p>
      </dgm:t>
    </dgm:pt>
    <dgm:pt modelId="{8CDDAF82-C82F-4EAD-B919-EF19D48587F7}" type="pres">
      <dgm:prSet presAssocID="{9E8D07FF-18E2-4CF3-BDAD-600F182F60DC}" presName="sp" presStyleCnt="0"/>
      <dgm:spPr/>
    </dgm:pt>
    <dgm:pt modelId="{8E649B21-072D-40AF-A4E7-F4AAF14FD0B5}" type="pres">
      <dgm:prSet presAssocID="{563AD228-C0CB-4275-9273-E7C9C847B6DD}" presName="arrowAndChildren" presStyleCnt="0"/>
      <dgm:spPr/>
    </dgm:pt>
    <dgm:pt modelId="{1AD5AADB-E4D4-42A5-99DC-47A616FF7D6C}" type="pres">
      <dgm:prSet presAssocID="{563AD228-C0CB-4275-9273-E7C9C847B6DD}" presName="parentTextArrow" presStyleLbl="node1" presStyleIdx="6" presStyleCnt="8"/>
      <dgm:spPr/>
      <dgm:t>
        <a:bodyPr/>
        <a:lstStyle/>
        <a:p>
          <a:endParaRPr lang="ru-RU"/>
        </a:p>
      </dgm:t>
    </dgm:pt>
    <dgm:pt modelId="{85CFD107-E3FD-44B4-BC5A-C3F58A241251}" type="pres">
      <dgm:prSet presAssocID="{F47A0EDF-9986-4400-AFD3-4ADE606031A0}" presName="sp" presStyleCnt="0"/>
      <dgm:spPr/>
    </dgm:pt>
    <dgm:pt modelId="{76F3CD05-E3E2-4E2D-9FDE-D3E3C12CBBA2}" type="pres">
      <dgm:prSet presAssocID="{374A824A-28F6-4E2A-B3B8-9A6CB61EF68F}" presName="arrowAndChildren" presStyleCnt="0"/>
      <dgm:spPr/>
    </dgm:pt>
    <dgm:pt modelId="{C2411C0A-DE43-4941-9272-5E6A1776C40A}" type="pres">
      <dgm:prSet presAssocID="{374A824A-28F6-4E2A-B3B8-9A6CB61EF68F}" presName="parentTextArrow" presStyleLbl="node1" presStyleIdx="7" presStyleCnt="8"/>
      <dgm:spPr/>
      <dgm:t>
        <a:bodyPr/>
        <a:lstStyle/>
        <a:p>
          <a:endParaRPr lang="ru-RU"/>
        </a:p>
      </dgm:t>
    </dgm:pt>
  </dgm:ptLst>
  <dgm:cxnLst>
    <dgm:cxn modelId="{65F0F600-5E43-4215-B98A-7CF095CC3274}" type="presOf" srcId="{FDCAA33E-E1E1-47DD-A6B4-53650BEB22AE}" destId="{621709B8-6415-4D87-BDE1-AAE532187D99}" srcOrd="0" destOrd="0" presId="urn:microsoft.com/office/officeart/2005/8/layout/process4"/>
    <dgm:cxn modelId="{E773F7FC-53AA-49A8-BFE8-1D8B71E51334}" srcId="{04EB4F9E-AB44-48A7-BCDC-7B5614DAD7D9}" destId="{EEE1605C-1687-44C1-A820-90AB2BAED856}" srcOrd="2" destOrd="0" parTransId="{FAD11245-C8A5-451B-876B-D42626D4FAF6}" sibTransId="{8F916BDF-03AD-47A7-AEA3-BBCDCEA7DCB7}"/>
    <dgm:cxn modelId="{C181A5F6-2D35-48BA-8F58-7B9921AC3E63}" type="presOf" srcId="{A7DB7805-5E63-4603-B73F-E8EDB8F9BB8D}" destId="{276C2B76-F8D7-42C4-A6EB-5E8B674FB8E7}" srcOrd="0" destOrd="0" presId="urn:microsoft.com/office/officeart/2005/8/layout/process4"/>
    <dgm:cxn modelId="{25E0970A-9103-4AB7-8CB5-38BA280A4966}" type="presOf" srcId="{04EB4F9E-AB44-48A7-BCDC-7B5614DAD7D9}" destId="{FBC24680-83EF-41E0-AE01-F4869D193070}" srcOrd="0" destOrd="0" presId="urn:microsoft.com/office/officeart/2005/8/layout/process4"/>
    <dgm:cxn modelId="{87AA40C1-6110-4BAE-9C0E-6E8A1051C618}" type="presOf" srcId="{665E931C-D061-48ED-9DE8-423ABBEEB3A5}" destId="{EA3BF88D-3480-4DAA-8934-1365139E53AE}" srcOrd="0" destOrd="0" presId="urn:microsoft.com/office/officeart/2005/8/layout/process4"/>
    <dgm:cxn modelId="{EFF11004-E22C-46C3-9CD1-4B0F196515AC}" type="presOf" srcId="{13477C71-F144-45A0-B524-45B56D4F4DAC}" destId="{F14B37C3-526E-4114-926B-FD8420E2580E}" srcOrd="0" destOrd="0" presId="urn:microsoft.com/office/officeart/2005/8/layout/process4"/>
    <dgm:cxn modelId="{064EB750-B8A4-48FD-9837-3D8913DB311A}" srcId="{04EB4F9E-AB44-48A7-BCDC-7B5614DAD7D9}" destId="{C505D277-DC5D-4097-9AE6-D80875A10D8C}" srcOrd="6" destOrd="0" parTransId="{6AC85346-6C49-4456-AA71-EEB503BF7E8F}" sibTransId="{93E25E67-F8A4-4B69-B033-6C2E723D4371}"/>
    <dgm:cxn modelId="{F81D4DC3-4EA9-4AA0-9E32-AD58A45721C9}" type="presOf" srcId="{374A824A-28F6-4E2A-B3B8-9A6CB61EF68F}" destId="{C2411C0A-DE43-4941-9272-5E6A1776C40A}" srcOrd="0" destOrd="0" presId="urn:microsoft.com/office/officeart/2005/8/layout/process4"/>
    <dgm:cxn modelId="{0F63708F-F590-499F-8C6D-B56F2DD759FD}" srcId="{04EB4F9E-AB44-48A7-BCDC-7B5614DAD7D9}" destId="{374A824A-28F6-4E2A-B3B8-9A6CB61EF68F}" srcOrd="0" destOrd="0" parTransId="{B01A59B2-11E8-40DB-879C-3C1B4E6FD3A2}" sibTransId="{F47A0EDF-9986-4400-AFD3-4ADE606031A0}"/>
    <dgm:cxn modelId="{6094AB1A-7CA9-42B5-B13F-7A02882DC933}" type="presOf" srcId="{C505D277-DC5D-4097-9AE6-D80875A10D8C}" destId="{88DEB353-6A30-4A8F-8847-A3497FB66867}" srcOrd="0" destOrd="0" presId="urn:microsoft.com/office/officeart/2005/8/layout/process4"/>
    <dgm:cxn modelId="{D0EF2D88-03B1-42DE-8C9B-967A930EED36}" type="presOf" srcId="{563AD228-C0CB-4275-9273-E7C9C847B6DD}" destId="{1AD5AADB-E4D4-42A5-99DC-47A616FF7D6C}" srcOrd="0" destOrd="0" presId="urn:microsoft.com/office/officeart/2005/8/layout/process4"/>
    <dgm:cxn modelId="{90BA5B6A-3E70-410A-A8CF-CD0FE428C65E}" srcId="{04EB4F9E-AB44-48A7-BCDC-7B5614DAD7D9}" destId="{FDCAA33E-E1E1-47DD-A6B4-53650BEB22AE}" srcOrd="5" destOrd="0" parTransId="{DBF3DA62-9AA0-4015-81B5-8DA686E1B03E}" sibTransId="{8DF5CE3E-94B7-4576-A5E5-F7DCE9B8B2A1}"/>
    <dgm:cxn modelId="{88764C9F-C9A3-472B-B227-D26ABEC75CDC}" srcId="{04EB4F9E-AB44-48A7-BCDC-7B5614DAD7D9}" destId="{A7DB7805-5E63-4603-B73F-E8EDB8F9BB8D}" srcOrd="7" destOrd="0" parTransId="{AD885238-FD46-4EA8-B7F1-D10160C9433D}" sibTransId="{E07416AE-8D3C-40D2-B994-10E8FC610CDA}"/>
    <dgm:cxn modelId="{3AD0E82E-67AF-48EB-8D9C-670AC669B12D}" srcId="{04EB4F9E-AB44-48A7-BCDC-7B5614DAD7D9}" destId="{563AD228-C0CB-4275-9273-E7C9C847B6DD}" srcOrd="1" destOrd="0" parTransId="{58BD7516-2C5A-4794-9D7B-054CA7109843}" sibTransId="{9E8D07FF-18E2-4CF3-BDAD-600F182F60DC}"/>
    <dgm:cxn modelId="{057203BA-084D-4567-8039-4E73BDECD538}" srcId="{04EB4F9E-AB44-48A7-BCDC-7B5614DAD7D9}" destId="{665E931C-D061-48ED-9DE8-423ABBEEB3A5}" srcOrd="3" destOrd="0" parTransId="{CA983E26-10D8-4C32-A4C5-7B9F13F0D927}" sibTransId="{E9527812-7BE1-4560-BA97-BEF11836F6DB}"/>
    <dgm:cxn modelId="{624083E4-A3FC-4B32-8613-0603D43A2B43}" type="presOf" srcId="{EEE1605C-1687-44C1-A820-90AB2BAED856}" destId="{C0306FDA-7364-4FAC-B048-3ED0E2CDCBC9}" srcOrd="0" destOrd="0" presId="urn:microsoft.com/office/officeart/2005/8/layout/process4"/>
    <dgm:cxn modelId="{F55D3235-4CC1-4BF3-A027-BECB432D3E4D}" srcId="{04EB4F9E-AB44-48A7-BCDC-7B5614DAD7D9}" destId="{13477C71-F144-45A0-B524-45B56D4F4DAC}" srcOrd="4" destOrd="0" parTransId="{B95F7182-42DA-4D37-B233-C6B5A91358CA}" sibTransId="{DA3BA40B-DA0F-44FA-A2EC-378CED2FBEF9}"/>
    <dgm:cxn modelId="{A3BA31C5-0C7C-4DF3-BDE9-B9FBC2933D0F}" type="presParOf" srcId="{FBC24680-83EF-41E0-AE01-F4869D193070}" destId="{62D27C4A-8712-49FD-A996-CB036BE81AC8}" srcOrd="0" destOrd="0" presId="urn:microsoft.com/office/officeart/2005/8/layout/process4"/>
    <dgm:cxn modelId="{56D44F6D-0F2C-4EE1-9E3F-D6B7ABDAB8B5}" type="presParOf" srcId="{62D27C4A-8712-49FD-A996-CB036BE81AC8}" destId="{276C2B76-F8D7-42C4-A6EB-5E8B674FB8E7}" srcOrd="0" destOrd="0" presId="urn:microsoft.com/office/officeart/2005/8/layout/process4"/>
    <dgm:cxn modelId="{89AC55EB-A093-477A-AC2B-EC750F1DAA00}" type="presParOf" srcId="{FBC24680-83EF-41E0-AE01-F4869D193070}" destId="{A15C67A0-B94D-47FC-AD10-FCDB923BC979}" srcOrd="1" destOrd="0" presId="urn:microsoft.com/office/officeart/2005/8/layout/process4"/>
    <dgm:cxn modelId="{B63724A2-749E-4583-B77D-EE62191AB5F5}" type="presParOf" srcId="{FBC24680-83EF-41E0-AE01-F4869D193070}" destId="{5E75286D-6FFD-4C91-90BC-2B87DB31B701}" srcOrd="2" destOrd="0" presId="urn:microsoft.com/office/officeart/2005/8/layout/process4"/>
    <dgm:cxn modelId="{C4F366B2-5954-420C-8B08-94F8A1E3106B}" type="presParOf" srcId="{5E75286D-6FFD-4C91-90BC-2B87DB31B701}" destId="{88DEB353-6A30-4A8F-8847-A3497FB66867}" srcOrd="0" destOrd="0" presId="urn:microsoft.com/office/officeart/2005/8/layout/process4"/>
    <dgm:cxn modelId="{6AD4D3FC-6685-4048-A0F1-7D5FEFE60624}" type="presParOf" srcId="{FBC24680-83EF-41E0-AE01-F4869D193070}" destId="{27E70B12-D5C3-4A1A-955C-04B1E4018829}" srcOrd="3" destOrd="0" presId="urn:microsoft.com/office/officeart/2005/8/layout/process4"/>
    <dgm:cxn modelId="{86A025DC-55E2-4AB8-A77D-52613577C6C1}" type="presParOf" srcId="{FBC24680-83EF-41E0-AE01-F4869D193070}" destId="{0D1AB0AF-3D69-4100-A4B7-6F26520D84DF}" srcOrd="4" destOrd="0" presId="urn:microsoft.com/office/officeart/2005/8/layout/process4"/>
    <dgm:cxn modelId="{C18E39EE-8EA2-4F6D-A17E-E73B1410F6CA}" type="presParOf" srcId="{0D1AB0AF-3D69-4100-A4B7-6F26520D84DF}" destId="{621709B8-6415-4D87-BDE1-AAE532187D99}" srcOrd="0" destOrd="0" presId="urn:microsoft.com/office/officeart/2005/8/layout/process4"/>
    <dgm:cxn modelId="{16C8E130-3CB1-438D-93EA-040D1D9FF843}" type="presParOf" srcId="{FBC24680-83EF-41E0-AE01-F4869D193070}" destId="{9D129226-75C7-4042-846B-5875CD41A6D2}" srcOrd="5" destOrd="0" presId="urn:microsoft.com/office/officeart/2005/8/layout/process4"/>
    <dgm:cxn modelId="{A2370CD0-8A19-4D59-AF63-27C5305D8A32}" type="presParOf" srcId="{FBC24680-83EF-41E0-AE01-F4869D193070}" destId="{8927CEA4-F693-4BF2-A77A-FD1079AC78B2}" srcOrd="6" destOrd="0" presId="urn:microsoft.com/office/officeart/2005/8/layout/process4"/>
    <dgm:cxn modelId="{ABA92C73-5961-4860-B94D-018292CB0500}" type="presParOf" srcId="{8927CEA4-F693-4BF2-A77A-FD1079AC78B2}" destId="{F14B37C3-526E-4114-926B-FD8420E2580E}" srcOrd="0" destOrd="0" presId="urn:microsoft.com/office/officeart/2005/8/layout/process4"/>
    <dgm:cxn modelId="{4627E35C-0B25-4514-936D-90ACBF280F21}" type="presParOf" srcId="{FBC24680-83EF-41E0-AE01-F4869D193070}" destId="{84632BF8-0048-4EA2-86A8-7E8121E0D03D}" srcOrd="7" destOrd="0" presId="urn:microsoft.com/office/officeart/2005/8/layout/process4"/>
    <dgm:cxn modelId="{43896946-F836-49BA-A235-8487C4CD0C57}" type="presParOf" srcId="{FBC24680-83EF-41E0-AE01-F4869D193070}" destId="{FEA40B1F-BB05-458F-A148-781F60ABD0AD}" srcOrd="8" destOrd="0" presId="urn:microsoft.com/office/officeart/2005/8/layout/process4"/>
    <dgm:cxn modelId="{142F01FF-7C22-4312-BE16-9A0DA4308945}" type="presParOf" srcId="{FEA40B1F-BB05-458F-A148-781F60ABD0AD}" destId="{EA3BF88D-3480-4DAA-8934-1365139E53AE}" srcOrd="0" destOrd="0" presId="urn:microsoft.com/office/officeart/2005/8/layout/process4"/>
    <dgm:cxn modelId="{64348A88-83EE-4B30-B833-00E77F725371}" type="presParOf" srcId="{FBC24680-83EF-41E0-AE01-F4869D193070}" destId="{35E0BEE5-CBF8-47D3-A6E2-D7CDAB69EAC3}" srcOrd="9" destOrd="0" presId="urn:microsoft.com/office/officeart/2005/8/layout/process4"/>
    <dgm:cxn modelId="{32F20668-D650-43E9-9221-EC501C8D5236}" type="presParOf" srcId="{FBC24680-83EF-41E0-AE01-F4869D193070}" destId="{E4514797-B4CB-4426-884C-D837D746B241}" srcOrd="10" destOrd="0" presId="urn:microsoft.com/office/officeart/2005/8/layout/process4"/>
    <dgm:cxn modelId="{8B83059C-FA16-4923-9D52-16446D9CA5AD}" type="presParOf" srcId="{E4514797-B4CB-4426-884C-D837D746B241}" destId="{C0306FDA-7364-4FAC-B048-3ED0E2CDCBC9}" srcOrd="0" destOrd="0" presId="urn:microsoft.com/office/officeart/2005/8/layout/process4"/>
    <dgm:cxn modelId="{E32860F2-F58E-4D25-8D7D-A93506F52701}" type="presParOf" srcId="{FBC24680-83EF-41E0-AE01-F4869D193070}" destId="{8CDDAF82-C82F-4EAD-B919-EF19D48587F7}" srcOrd="11" destOrd="0" presId="urn:microsoft.com/office/officeart/2005/8/layout/process4"/>
    <dgm:cxn modelId="{6C643F53-F212-47E1-8E82-ED890312D912}" type="presParOf" srcId="{FBC24680-83EF-41E0-AE01-F4869D193070}" destId="{8E649B21-072D-40AF-A4E7-F4AAF14FD0B5}" srcOrd="12" destOrd="0" presId="urn:microsoft.com/office/officeart/2005/8/layout/process4"/>
    <dgm:cxn modelId="{7C433AF2-75E2-4C00-9F73-446207FB8C44}" type="presParOf" srcId="{8E649B21-072D-40AF-A4E7-F4AAF14FD0B5}" destId="{1AD5AADB-E4D4-42A5-99DC-47A616FF7D6C}" srcOrd="0" destOrd="0" presId="urn:microsoft.com/office/officeart/2005/8/layout/process4"/>
    <dgm:cxn modelId="{3C7763F2-D934-462D-BE12-B7AD66317598}" type="presParOf" srcId="{FBC24680-83EF-41E0-AE01-F4869D193070}" destId="{85CFD107-E3FD-44B4-BC5A-C3F58A241251}" srcOrd="13" destOrd="0" presId="urn:microsoft.com/office/officeart/2005/8/layout/process4"/>
    <dgm:cxn modelId="{5EE80DA1-D83F-47ED-8E3C-9E1D9773BBBD}" type="presParOf" srcId="{FBC24680-83EF-41E0-AE01-F4869D193070}" destId="{76F3CD05-E3E2-4E2D-9FDE-D3E3C12CBBA2}" srcOrd="14" destOrd="0" presId="urn:microsoft.com/office/officeart/2005/8/layout/process4"/>
    <dgm:cxn modelId="{03B327A6-C726-445C-B11A-6DBFB4BD8C06}" type="presParOf" srcId="{76F3CD05-E3E2-4E2D-9FDE-D3E3C12CBBA2}" destId="{C2411C0A-DE43-4941-9272-5E6A1776C40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B2253F-A7EA-4965-B0D6-2A2DDF91B588}"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ru-RU"/>
        </a:p>
      </dgm:t>
    </dgm:pt>
    <dgm:pt modelId="{A15FCF1C-9FC6-46D7-896F-64ADAB7C30E4}">
      <dgm:prSet phldrT="[Текст]"/>
      <dgm:spPr>
        <a:solidFill>
          <a:schemeClr val="bg1">
            <a:lumMod val="50000"/>
          </a:schemeClr>
        </a:solidFill>
      </dgm:spPr>
      <dgm:t>
        <a:bodyPr/>
        <a:lstStyle/>
        <a:p>
          <a:r>
            <a:rPr lang="ru-RU" b="1" dirty="0" smtClean="0">
              <a:latin typeface="Century Gothic" panose="020B0502020202020204" pitchFamily="34" charset="0"/>
            </a:rPr>
            <a:t>Первый этап</a:t>
          </a:r>
          <a:endParaRPr lang="ru-RU" b="1" dirty="0">
            <a:latin typeface="Century Gothic" panose="020B0502020202020204" pitchFamily="34" charset="0"/>
          </a:endParaRPr>
        </a:p>
      </dgm:t>
    </dgm:pt>
    <dgm:pt modelId="{BB6964C7-3A55-42A2-B00E-C6FF7E4E33D8}" type="parTrans" cxnId="{54CBBF04-7921-47F7-A6EB-7622670EB235}">
      <dgm:prSet/>
      <dgm:spPr/>
      <dgm:t>
        <a:bodyPr/>
        <a:lstStyle/>
        <a:p>
          <a:endParaRPr lang="ru-RU"/>
        </a:p>
      </dgm:t>
    </dgm:pt>
    <dgm:pt modelId="{EF085F60-85F9-43AB-ADAB-1A0E6C75FF18}" type="sibTrans" cxnId="{54CBBF04-7921-47F7-A6EB-7622670EB235}">
      <dgm:prSet/>
      <dgm:spPr/>
      <dgm:t>
        <a:bodyPr/>
        <a:lstStyle/>
        <a:p>
          <a:endParaRPr lang="ru-RU"/>
        </a:p>
      </dgm:t>
    </dgm:pt>
    <dgm:pt modelId="{4FCE7C7E-2D77-48B6-86AE-97E4DD16FF10}">
      <dgm:prSet phldrT="[Текст]"/>
      <dgm:spPr>
        <a:solidFill>
          <a:schemeClr val="bg1">
            <a:lumMod val="50000"/>
          </a:schemeClr>
        </a:solidFill>
      </dgm:spPr>
      <dgm:t>
        <a:bodyPr/>
        <a:lstStyle/>
        <a:p>
          <a:r>
            <a:rPr lang="ru-RU" b="1" dirty="0" smtClean="0">
              <a:latin typeface="Century Gothic" panose="020B0502020202020204" pitchFamily="34" charset="0"/>
            </a:rPr>
            <a:t>Изучить новое законодательство: Федеральный закон «Об образовании в Российской Федерации» с изменениями, которые обязывают школы работать по ФООП, Федеральный закон от 24.09.2022 № 371-ФЗ, а также сами федеральные программы с учебно-методическими материалами</a:t>
          </a:r>
          <a:endParaRPr lang="ru-RU" b="1" dirty="0">
            <a:latin typeface="Century Gothic" panose="020B0502020202020204" pitchFamily="34" charset="0"/>
          </a:endParaRPr>
        </a:p>
      </dgm:t>
    </dgm:pt>
    <dgm:pt modelId="{7255D437-6C1E-49E4-A8D6-2B383365EE4C}" type="parTrans" cxnId="{08BAF685-2247-4325-BC3C-3BD460CBB639}">
      <dgm:prSet/>
      <dgm:spPr/>
      <dgm:t>
        <a:bodyPr/>
        <a:lstStyle/>
        <a:p>
          <a:endParaRPr lang="ru-RU"/>
        </a:p>
      </dgm:t>
    </dgm:pt>
    <dgm:pt modelId="{6F7074AD-60AC-4B89-85A3-A194C66439AB}" type="sibTrans" cxnId="{08BAF685-2247-4325-BC3C-3BD460CBB639}">
      <dgm:prSet/>
      <dgm:spPr/>
      <dgm:t>
        <a:bodyPr/>
        <a:lstStyle/>
        <a:p>
          <a:endParaRPr lang="ru-RU"/>
        </a:p>
      </dgm:t>
    </dgm:pt>
    <dgm:pt modelId="{2E00DA3E-F417-4E94-AD98-E7F52F268F70}">
      <dgm:prSet phldrT="[Текст]"/>
      <dgm:spPr>
        <a:solidFill>
          <a:schemeClr val="bg1">
            <a:lumMod val="50000"/>
          </a:schemeClr>
        </a:solidFill>
      </dgm:spPr>
      <dgm:t>
        <a:bodyPr/>
        <a:lstStyle/>
        <a:p>
          <a:r>
            <a:rPr lang="ru-RU" b="1" dirty="0" smtClean="0">
              <a:latin typeface="Century Gothic" panose="020B0502020202020204" pitchFamily="34" charset="0"/>
            </a:rPr>
            <a:t>Второй этап</a:t>
          </a:r>
          <a:endParaRPr lang="ru-RU" b="1" dirty="0">
            <a:latin typeface="Century Gothic" panose="020B0502020202020204" pitchFamily="34" charset="0"/>
          </a:endParaRPr>
        </a:p>
      </dgm:t>
    </dgm:pt>
    <dgm:pt modelId="{78960C88-24D0-42F2-8142-FDB227101247}" type="parTrans" cxnId="{71444C7D-E9EA-4829-A693-7004C9E8508C}">
      <dgm:prSet/>
      <dgm:spPr/>
      <dgm:t>
        <a:bodyPr/>
        <a:lstStyle/>
        <a:p>
          <a:endParaRPr lang="ru-RU"/>
        </a:p>
      </dgm:t>
    </dgm:pt>
    <dgm:pt modelId="{6FD67BB0-FDD1-4831-808C-EE77CB077476}" type="sibTrans" cxnId="{71444C7D-E9EA-4829-A693-7004C9E8508C}">
      <dgm:prSet/>
      <dgm:spPr/>
      <dgm:t>
        <a:bodyPr/>
        <a:lstStyle/>
        <a:p>
          <a:endParaRPr lang="ru-RU"/>
        </a:p>
      </dgm:t>
    </dgm:pt>
    <dgm:pt modelId="{BA010C9B-4D16-4B9A-8680-2F0E8461F787}">
      <dgm:prSet phldrT="[Текст]"/>
      <dgm:spPr>
        <a:solidFill>
          <a:schemeClr val="bg1">
            <a:lumMod val="50000"/>
          </a:schemeClr>
        </a:solidFill>
      </dgm:spPr>
      <dgm:t>
        <a:bodyPr/>
        <a:lstStyle/>
        <a:p>
          <a:r>
            <a:rPr lang="ru-RU" b="1" dirty="0" smtClean="0">
              <a:latin typeface="Century Gothic" panose="020B0502020202020204" pitchFamily="34" charset="0"/>
            </a:rPr>
            <a:t>Определить перечень работ по переходу на ФООП в школе. Работа ведется по нескольким направлениям: организационные мероприятия; нормативно-правовая работа; работа с кадрами; методическое обеспечение; информационное обеспечение; финансовое обеспечение</a:t>
          </a:r>
          <a:endParaRPr lang="ru-RU" b="1" dirty="0">
            <a:latin typeface="Century Gothic" panose="020B0502020202020204" pitchFamily="34" charset="0"/>
          </a:endParaRPr>
        </a:p>
      </dgm:t>
    </dgm:pt>
    <dgm:pt modelId="{CD1D5EA6-C9CB-41FE-B2AB-0BF9D31D9A00}" type="parTrans" cxnId="{EBBBFC12-3056-484F-88E6-099974C1BD90}">
      <dgm:prSet/>
      <dgm:spPr/>
      <dgm:t>
        <a:bodyPr/>
        <a:lstStyle/>
        <a:p>
          <a:endParaRPr lang="ru-RU"/>
        </a:p>
      </dgm:t>
    </dgm:pt>
    <dgm:pt modelId="{B44AB9DC-7FCC-4189-A89B-FAAFBA76A9D7}" type="sibTrans" cxnId="{EBBBFC12-3056-484F-88E6-099974C1BD90}">
      <dgm:prSet/>
      <dgm:spPr/>
      <dgm:t>
        <a:bodyPr/>
        <a:lstStyle/>
        <a:p>
          <a:endParaRPr lang="ru-RU"/>
        </a:p>
      </dgm:t>
    </dgm:pt>
    <dgm:pt modelId="{3AF89979-C2C6-43B4-9095-D9E15BB46325}">
      <dgm:prSet phldrT="[Текст]"/>
      <dgm:spPr>
        <a:solidFill>
          <a:schemeClr val="bg1">
            <a:lumMod val="50000"/>
          </a:schemeClr>
        </a:solidFill>
      </dgm:spPr>
      <dgm:t>
        <a:bodyPr/>
        <a:lstStyle/>
        <a:p>
          <a:r>
            <a:rPr lang="ru-RU" b="1" dirty="0" smtClean="0">
              <a:latin typeface="Century Gothic" panose="020B0502020202020204" pitchFamily="34" charset="0"/>
            </a:rPr>
            <a:t>Третий этап</a:t>
          </a:r>
          <a:endParaRPr lang="ru-RU" b="1" dirty="0">
            <a:latin typeface="Century Gothic" panose="020B0502020202020204" pitchFamily="34" charset="0"/>
          </a:endParaRPr>
        </a:p>
      </dgm:t>
    </dgm:pt>
    <dgm:pt modelId="{FC5D7DD8-70EC-4A2B-AB1D-FBD0EC12BB68}" type="parTrans" cxnId="{E82DD13B-8253-4EC8-A7E6-BB2106C2BF1B}">
      <dgm:prSet/>
      <dgm:spPr/>
      <dgm:t>
        <a:bodyPr/>
        <a:lstStyle/>
        <a:p>
          <a:endParaRPr lang="ru-RU"/>
        </a:p>
      </dgm:t>
    </dgm:pt>
    <dgm:pt modelId="{57843491-486E-4FE0-8D58-136D384D2F6D}" type="sibTrans" cxnId="{E82DD13B-8253-4EC8-A7E6-BB2106C2BF1B}">
      <dgm:prSet/>
      <dgm:spPr/>
      <dgm:t>
        <a:bodyPr/>
        <a:lstStyle/>
        <a:p>
          <a:endParaRPr lang="ru-RU"/>
        </a:p>
      </dgm:t>
    </dgm:pt>
    <dgm:pt modelId="{BA741EC6-B9DE-453F-8D14-0946D918952E}">
      <dgm:prSet phldrT="[Текст]"/>
      <dgm:spPr>
        <a:solidFill>
          <a:schemeClr val="bg1">
            <a:lumMod val="50000"/>
          </a:schemeClr>
        </a:solidFill>
      </dgm:spPr>
      <dgm:t>
        <a:bodyPr/>
        <a:lstStyle/>
        <a:p>
          <a:r>
            <a:rPr lang="ru-RU" b="1" dirty="0" smtClean="0">
              <a:latin typeface="Century Gothic" panose="020B0502020202020204" pitchFamily="34" charset="0"/>
            </a:rPr>
            <a:t>Создать рабочую группу, которая будет реализовывать мероприятия из дорожной карты по переходу на ФООП.  В состав рабочей группы чаще всего входят директор школы и его заместители. При необходимости можно включить работников библиотеки, руководителей ШМО, педагога-психолога, учителей-предметников</a:t>
          </a:r>
          <a:endParaRPr lang="ru-RU" b="1" dirty="0">
            <a:latin typeface="Century Gothic" panose="020B0502020202020204" pitchFamily="34" charset="0"/>
          </a:endParaRPr>
        </a:p>
      </dgm:t>
    </dgm:pt>
    <dgm:pt modelId="{FA2B5840-183A-4954-9154-CD5A0A841C9E}" type="parTrans" cxnId="{4F33332E-704C-46E0-B687-B8D9E1540DDD}">
      <dgm:prSet/>
      <dgm:spPr/>
      <dgm:t>
        <a:bodyPr/>
        <a:lstStyle/>
        <a:p>
          <a:endParaRPr lang="ru-RU"/>
        </a:p>
      </dgm:t>
    </dgm:pt>
    <dgm:pt modelId="{CFB63B86-6168-48EF-9065-3ECCB78AD161}" type="sibTrans" cxnId="{4F33332E-704C-46E0-B687-B8D9E1540DDD}">
      <dgm:prSet/>
      <dgm:spPr/>
      <dgm:t>
        <a:bodyPr/>
        <a:lstStyle/>
        <a:p>
          <a:endParaRPr lang="ru-RU"/>
        </a:p>
      </dgm:t>
    </dgm:pt>
    <dgm:pt modelId="{C33C9FBB-A780-4580-AD8F-C85739742332}">
      <dgm:prSet phldrT="[Текст]"/>
      <dgm:spPr>
        <a:solidFill>
          <a:schemeClr val="bg1">
            <a:lumMod val="50000"/>
          </a:schemeClr>
        </a:solidFill>
      </dgm:spPr>
      <dgm:t>
        <a:bodyPr/>
        <a:lstStyle/>
        <a:p>
          <a:r>
            <a:rPr lang="ru-RU" b="1" dirty="0" smtClean="0">
              <a:latin typeface="Century Gothic" panose="020B0502020202020204" pitchFamily="34" charset="0"/>
            </a:rPr>
            <a:t>Подготовить основные общеобразовательные программы для каждого уровня образования в соответствии с ФООП. Можно выбрать один из вариантов: разработать новые ООП; внести изменения в действующие ООП</a:t>
          </a:r>
          <a:endParaRPr lang="ru-RU" b="1" dirty="0">
            <a:latin typeface="Century Gothic" panose="020B0502020202020204" pitchFamily="34" charset="0"/>
          </a:endParaRPr>
        </a:p>
      </dgm:t>
    </dgm:pt>
    <dgm:pt modelId="{36D1EBEF-F18D-4FD2-944A-B22B6E470111}" type="parTrans" cxnId="{3E11B079-5E32-4F59-9491-ED2D4F53E1D3}">
      <dgm:prSet/>
      <dgm:spPr/>
      <dgm:t>
        <a:bodyPr/>
        <a:lstStyle/>
        <a:p>
          <a:endParaRPr lang="ru-RU"/>
        </a:p>
      </dgm:t>
    </dgm:pt>
    <dgm:pt modelId="{164DF5BC-F221-416C-992C-81E6EA63E3A9}" type="sibTrans" cxnId="{3E11B079-5E32-4F59-9491-ED2D4F53E1D3}">
      <dgm:prSet/>
      <dgm:spPr/>
      <dgm:t>
        <a:bodyPr/>
        <a:lstStyle/>
        <a:p>
          <a:endParaRPr lang="ru-RU"/>
        </a:p>
      </dgm:t>
    </dgm:pt>
    <dgm:pt modelId="{BBC9821A-FB9B-4261-AC93-C9CA9A18AD76}">
      <dgm:prSet phldrT="[Текст]"/>
      <dgm:spPr>
        <a:solidFill>
          <a:schemeClr val="bg1">
            <a:lumMod val="50000"/>
          </a:schemeClr>
        </a:solidFill>
      </dgm:spPr>
      <dgm:t>
        <a:bodyPr/>
        <a:lstStyle/>
        <a:p>
          <a:r>
            <a:rPr lang="ru-RU" b="1" dirty="0" smtClean="0">
              <a:latin typeface="Century Gothic" panose="020B0502020202020204" pitchFamily="34" charset="0"/>
            </a:rPr>
            <a:t>Четвертый этап</a:t>
          </a:r>
          <a:endParaRPr lang="ru-RU" b="1" dirty="0">
            <a:latin typeface="Century Gothic" panose="020B0502020202020204" pitchFamily="34" charset="0"/>
          </a:endParaRPr>
        </a:p>
      </dgm:t>
    </dgm:pt>
    <dgm:pt modelId="{E6177460-644A-4599-BC15-7FAB584E9C24}" type="parTrans" cxnId="{E3AB82EB-97B0-4E64-A4D8-A2A6CCFC12D8}">
      <dgm:prSet/>
      <dgm:spPr/>
      <dgm:t>
        <a:bodyPr/>
        <a:lstStyle/>
        <a:p>
          <a:endParaRPr lang="ru-RU"/>
        </a:p>
      </dgm:t>
    </dgm:pt>
    <dgm:pt modelId="{0949D886-E024-49A0-810F-D75FC4E1D831}" type="sibTrans" cxnId="{E3AB82EB-97B0-4E64-A4D8-A2A6CCFC12D8}">
      <dgm:prSet/>
      <dgm:spPr/>
      <dgm:t>
        <a:bodyPr/>
        <a:lstStyle/>
        <a:p>
          <a:endParaRPr lang="ru-RU"/>
        </a:p>
      </dgm:t>
    </dgm:pt>
    <dgm:pt modelId="{5DBBFADB-7E22-47C9-81D4-84D1621808F6}" type="pres">
      <dgm:prSet presAssocID="{02B2253F-A7EA-4965-B0D6-2A2DDF91B588}" presName="Name0" presStyleCnt="0">
        <dgm:presLayoutVars>
          <dgm:dir/>
          <dgm:resizeHandles val="exact"/>
        </dgm:presLayoutVars>
      </dgm:prSet>
      <dgm:spPr/>
      <dgm:t>
        <a:bodyPr/>
        <a:lstStyle/>
        <a:p>
          <a:endParaRPr lang="ru-RU"/>
        </a:p>
      </dgm:t>
    </dgm:pt>
    <dgm:pt modelId="{85C37CC4-0E4B-4782-84C3-12EF91754A01}" type="pres">
      <dgm:prSet presAssocID="{A15FCF1C-9FC6-46D7-896F-64ADAB7C30E4}" presName="node" presStyleLbl="node1" presStyleIdx="0" presStyleCnt="4">
        <dgm:presLayoutVars>
          <dgm:bulletEnabled val="1"/>
        </dgm:presLayoutVars>
      </dgm:prSet>
      <dgm:spPr/>
      <dgm:t>
        <a:bodyPr/>
        <a:lstStyle/>
        <a:p>
          <a:endParaRPr lang="ru-RU"/>
        </a:p>
      </dgm:t>
    </dgm:pt>
    <dgm:pt modelId="{80CC4E69-84E9-419B-962D-E9472E1CAC86}" type="pres">
      <dgm:prSet presAssocID="{EF085F60-85F9-43AB-ADAB-1A0E6C75FF18}" presName="sibTrans" presStyleCnt="0"/>
      <dgm:spPr/>
    </dgm:pt>
    <dgm:pt modelId="{29A77E9F-AFB9-4194-B992-07428C5568D1}" type="pres">
      <dgm:prSet presAssocID="{2E00DA3E-F417-4E94-AD98-E7F52F268F70}" presName="node" presStyleLbl="node1" presStyleIdx="1" presStyleCnt="4">
        <dgm:presLayoutVars>
          <dgm:bulletEnabled val="1"/>
        </dgm:presLayoutVars>
      </dgm:prSet>
      <dgm:spPr/>
      <dgm:t>
        <a:bodyPr/>
        <a:lstStyle/>
        <a:p>
          <a:endParaRPr lang="ru-RU"/>
        </a:p>
      </dgm:t>
    </dgm:pt>
    <dgm:pt modelId="{2B6050EF-F12B-42F3-8BE2-59CE4C817B04}" type="pres">
      <dgm:prSet presAssocID="{6FD67BB0-FDD1-4831-808C-EE77CB077476}" presName="sibTrans" presStyleCnt="0"/>
      <dgm:spPr/>
    </dgm:pt>
    <dgm:pt modelId="{8BAEB804-DC1C-428F-BFBD-CEF442E2279D}" type="pres">
      <dgm:prSet presAssocID="{3AF89979-C2C6-43B4-9095-D9E15BB46325}" presName="node" presStyleLbl="node1" presStyleIdx="2" presStyleCnt="4">
        <dgm:presLayoutVars>
          <dgm:bulletEnabled val="1"/>
        </dgm:presLayoutVars>
      </dgm:prSet>
      <dgm:spPr/>
      <dgm:t>
        <a:bodyPr/>
        <a:lstStyle/>
        <a:p>
          <a:endParaRPr lang="ru-RU"/>
        </a:p>
      </dgm:t>
    </dgm:pt>
    <dgm:pt modelId="{5870CA71-B785-46C0-BD0C-0AD3C0CD4CFC}" type="pres">
      <dgm:prSet presAssocID="{57843491-486E-4FE0-8D58-136D384D2F6D}" presName="sibTrans" presStyleCnt="0"/>
      <dgm:spPr/>
    </dgm:pt>
    <dgm:pt modelId="{F1EDC281-19BD-422A-A090-D055D92999EC}" type="pres">
      <dgm:prSet presAssocID="{BBC9821A-FB9B-4261-AC93-C9CA9A18AD76}" presName="node" presStyleLbl="node1" presStyleIdx="3" presStyleCnt="4">
        <dgm:presLayoutVars>
          <dgm:bulletEnabled val="1"/>
        </dgm:presLayoutVars>
      </dgm:prSet>
      <dgm:spPr/>
      <dgm:t>
        <a:bodyPr/>
        <a:lstStyle/>
        <a:p>
          <a:endParaRPr lang="ru-RU"/>
        </a:p>
      </dgm:t>
    </dgm:pt>
  </dgm:ptLst>
  <dgm:cxnLst>
    <dgm:cxn modelId="{EF06A4D8-F909-4F7C-BADF-8AF84BA3A24B}" type="presOf" srcId="{BBC9821A-FB9B-4261-AC93-C9CA9A18AD76}" destId="{F1EDC281-19BD-422A-A090-D055D92999EC}" srcOrd="0" destOrd="0" presId="urn:microsoft.com/office/officeart/2005/8/layout/hList6"/>
    <dgm:cxn modelId="{71444C7D-E9EA-4829-A693-7004C9E8508C}" srcId="{02B2253F-A7EA-4965-B0D6-2A2DDF91B588}" destId="{2E00DA3E-F417-4E94-AD98-E7F52F268F70}" srcOrd="1" destOrd="0" parTransId="{78960C88-24D0-42F2-8142-FDB227101247}" sibTransId="{6FD67BB0-FDD1-4831-808C-EE77CB077476}"/>
    <dgm:cxn modelId="{8B6C96EB-5512-42EF-B263-23982B5BB6B2}" type="presOf" srcId="{2E00DA3E-F417-4E94-AD98-E7F52F268F70}" destId="{29A77E9F-AFB9-4194-B992-07428C5568D1}" srcOrd="0" destOrd="0" presId="urn:microsoft.com/office/officeart/2005/8/layout/hList6"/>
    <dgm:cxn modelId="{ADEA08BC-A925-4BC2-A760-BD1052E180FF}" type="presOf" srcId="{3AF89979-C2C6-43B4-9095-D9E15BB46325}" destId="{8BAEB804-DC1C-428F-BFBD-CEF442E2279D}" srcOrd="0" destOrd="0" presId="urn:microsoft.com/office/officeart/2005/8/layout/hList6"/>
    <dgm:cxn modelId="{87837170-EF91-40F4-8151-408F859FEFB8}" type="presOf" srcId="{BA741EC6-B9DE-453F-8D14-0946D918952E}" destId="{8BAEB804-DC1C-428F-BFBD-CEF442E2279D}" srcOrd="0" destOrd="1" presId="urn:microsoft.com/office/officeart/2005/8/layout/hList6"/>
    <dgm:cxn modelId="{6545317E-7FB5-42EA-89A6-B9BF1D413EA6}" type="presOf" srcId="{BA010C9B-4D16-4B9A-8680-2F0E8461F787}" destId="{29A77E9F-AFB9-4194-B992-07428C5568D1}" srcOrd="0" destOrd="1" presId="urn:microsoft.com/office/officeart/2005/8/layout/hList6"/>
    <dgm:cxn modelId="{E82DD13B-8253-4EC8-A7E6-BB2106C2BF1B}" srcId="{02B2253F-A7EA-4965-B0D6-2A2DDF91B588}" destId="{3AF89979-C2C6-43B4-9095-D9E15BB46325}" srcOrd="2" destOrd="0" parTransId="{FC5D7DD8-70EC-4A2B-AB1D-FBD0EC12BB68}" sibTransId="{57843491-486E-4FE0-8D58-136D384D2F6D}"/>
    <dgm:cxn modelId="{E3AB82EB-97B0-4E64-A4D8-A2A6CCFC12D8}" srcId="{02B2253F-A7EA-4965-B0D6-2A2DDF91B588}" destId="{BBC9821A-FB9B-4261-AC93-C9CA9A18AD76}" srcOrd="3" destOrd="0" parTransId="{E6177460-644A-4599-BC15-7FAB584E9C24}" sibTransId="{0949D886-E024-49A0-810F-D75FC4E1D831}"/>
    <dgm:cxn modelId="{54109F7E-7E56-45CF-84C3-32D1F70A8774}" type="presOf" srcId="{A15FCF1C-9FC6-46D7-896F-64ADAB7C30E4}" destId="{85C37CC4-0E4B-4782-84C3-12EF91754A01}" srcOrd="0" destOrd="0" presId="urn:microsoft.com/office/officeart/2005/8/layout/hList6"/>
    <dgm:cxn modelId="{54CBBF04-7921-47F7-A6EB-7622670EB235}" srcId="{02B2253F-A7EA-4965-B0D6-2A2DDF91B588}" destId="{A15FCF1C-9FC6-46D7-896F-64ADAB7C30E4}" srcOrd="0" destOrd="0" parTransId="{BB6964C7-3A55-42A2-B00E-C6FF7E4E33D8}" sibTransId="{EF085F60-85F9-43AB-ADAB-1A0E6C75FF18}"/>
    <dgm:cxn modelId="{0C6B1554-D107-4D5E-8944-F31539476B1C}" type="presOf" srcId="{02B2253F-A7EA-4965-B0D6-2A2DDF91B588}" destId="{5DBBFADB-7E22-47C9-81D4-84D1621808F6}" srcOrd="0" destOrd="0" presId="urn:microsoft.com/office/officeart/2005/8/layout/hList6"/>
    <dgm:cxn modelId="{4F33332E-704C-46E0-B687-B8D9E1540DDD}" srcId="{3AF89979-C2C6-43B4-9095-D9E15BB46325}" destId="{BA741EC6-B9DE-453F-8D14-0946D918952E}" srcOrd="0" destOrd="0" parTransId="{FA2B5840-183A-4954-9154-CD5A0A841C9E}" sibTransId="{CFB63B86-6168-48EF-9065-3ECCB78AD161}"/>
    <dgm:cxn modelId="{3E11B079-5E32-4F59-9491-ED2D4F53E1D3}" srcId="{BBC9821A-FB9B-4261-AC93-C9CA9A18AD76}" destId="{C33C9FBB-A780-4580-AD8F-C85739742332}" srcOrd="0" destOrd="0" parTransId="{36D1EBEF-F18D-4FD2-944A-B22B6E470111}" sibTransId="{164DF5BC-F221-416C-992C-81E6EA63E3A9}"/>
    <dgm:cxn modelId="{E14AC3C3-5AEB-4F3B-A6BB-351EB409C51C}" type="presOf" srcId="{4FCE7C7E-2D77-48B6-86AE-97E4DD16FF10}" destId="{85C37CC4-0E4B-4782-84C3-12EF91754A01}" srcOrd="0" destOrd="1" presId="urn:microsoft.com/office/officeart/2005/8/layout/hList6"/>
    <dgm:cxn modelId="{00A4C4F3-559E-4347-9AA1-B77F6E2658BC}" type="presOf" srcId="{C33C9FBB-A780-4580-AD8F-C85739742332}" destId="{F1EDC281-19BD-422A-A090-D055D92999EC}" srcOrd="0" destOrd="1" presId="urn:microsoft.com/office/officeart/2005/8/layout/hList6"/>
    <dgm:cxn modelId="{08BAF685-2247-4325-BC3C-3BD460CBB639}" srcId="{A15FCF1C-9FC6-46D7-896F-64ADAB7C30E4}" destId="{4FCE7C7E-2D77-48B6-86AE-97E4DD16FF10}" srcOrd="0" destOrd="0" parTransId="{7255D437-6C1E-49E4-A8D6-2B383365EE4C}" sibTransId="{6F7074AD-60AC-4B89-85A3-A194C66439AB}"/>
    <dgm:cxn modelId="{EBBBFC12-3056-484F-88E6-099974C1BD90}" srcId="{2E00DA3E-F417-4E94-AD98-E7F52F268F70}" destId="{BA010C9B-4D16-4B9A-8680-2F0E8461F787}" srcOrd="0" destOrd="0" parTransId="{CD1D5EA6-C9CB-41FE-B2AB-0BF9D31D9A00}" sibTransId="{B44AB9DC-7FCC-4189-A89B-FAAFBA76A9D7}"/>
    <dgm:cxn modelId="{CD6E077A-4248-42B4-8E6E-5F3223FA11C8}" type="presParOf" srcId="{5DBBFADB-7E22-47C9-81D4-84D1621808F6}" destId="{85C37CC4-0E4B-4782-84C3-12EF91754A01}" srcOrd="0" destOrd="0" presId="urn:microsoft.com/office/officeart/2005/8/layout/hList6"/>
    <dgm:cxn modelId="{263BA5B0-D8DD-4338-97B5-7820DDC1CA35}" type="presParOf" srcId="{5DBBFADB-7E22-47C9-81D4-84D1621808F6}" destId="{80CC4E69-84E9-419B-962D-E9472E1CAC86}" srcOrd="1" destOrd="0" presId="urn:microsoft.com/office/officeart/2005/8/layout/hList6"/>
    <dgm:cxn modelId="{8A272070-4728-4F70-B94A-3C946AF9FFE9}" type="presParOf" srcId="{5DBBFADB-7E22-47C9-81D4-84D1621808F6}" destId="{29A77E9F-AFB9-4194-B992-07428C5568D1}" srcOrd="2" destOrd="0" presId="urn:microsoft.com/office/officeart/2005/8/layout/hList6"/>
    <dgm:cxn modelId="{940871E0-7F01-4A75-A588-B1661B883EEF}" type="presParOf" srcId="{5DBBFADB-7E22-47C9-81D4-84D1621808F6}" destId="{2B6050EF-F12B-42F3-8BE2-59CE4C817B04}" srcOrd="3" destOrd="0" presId="urn:microsoft.com/office/officeart/2005/8/layout/hList6"/>
    <dgm:cxn modelId="{737748B8-3C73-4DDE-8EF5-C51AB03764D7}" type="presParOf" srcId="{5DBBFADB-7E22-47C9-81D4-84D1621808F6}" destId="{8BAEB804-DC1C-428F-BFBD-CEF442E2279D}" srcOrd="4" destOrd="0" presId="urn:microsoft.com/office/officeart/2005/8/layout/hList6"/>
    <dgm:cxn modelId="{B3091480-E8F6-4527-B6E5-59D0D90C30CC}" type="presParOf" srcId="{5DBBFADB-7E22-47C9-81D4-84D1621808F6}" destId="{5870CA71-B785-46C0-BD0C-0AD3C0CD4CFC}" srcOrd="5" destOrd="0" presId="urn:microsoft.com/office/officeart/2005/8/layout/hList6"/>
    <dgm:cxn modelId="{E3A1DD3B-5241-4BC1-A901-45EB32AC37A5}" type="presParOf" srcId="{5DBBFADB-7E22-47C9-81D4-84D1621808F6}" destId="{F1EDC281-19BD-422A-A090-D055D92999EC}"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B2253F-A7EA-4965-B0D6-2A2DDF91B588}"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ru-RU"/>
        </a:p>
      </dgm:t>
    </dgm:pt>
    <dgm:pt modelId="{A15FCF1C-9FC6-46D7-896F-64ADAB7C30E4}">
      <dgm:prSet phldrT="[Текст]"/>
      <dgm:spPr>
        <a:solidFill>
          <a:schemeClr val="bg1">
            <a:lumMod val="50000"/>
          </a:schemeClr>
        </a:solidFill>
      </dgm:spPr>
      <dgm:t>
        <a:bodyPr/>
        <a:lstStyle/>
        <a:p>
          <a:r>
            <a:rPr lang="ru-RU" b="1" dirty="0" smtClean="0">
              <a:latin typeface="Century Gothic" panose="020B0502020202020204" pitchFamily="34" charset="0"/>
            </a:rPr>
            <a:t>Пятый этап</a:t>
          </a:r>
          <a:endParaRPr lang="ru-RU" b="1" dirty="0">
            <a:latin typeface="Century Gothic" panose="020B0502020202020204" pitchFamily="34" charset="0"/>
          </a:endParaRPr>
        </a:p>
      </dgm:t>
    </dgm:pt>
    <dgm:pt modelId="{BB6964C7-3A55-42A2-B00E-C6FF7E4E33D8}" type="parTrans" cxnId="{54CBBF04-7921-47F7-A6EB-7622670EB235}">
      <dgm:prSet/>
      <dgm:spPr/>
      <dgm:t>
        <a:bodyPr/>
        <a:lstStyle/>
        <a:p>
          <a:endParaRPr lang="ru-RU"/>
        </a:p>
      </dgm:t>
    </dgm:pt>
    <dgm:pt modelId="{EF085F60-85F9-43AB-ADAB-1A0E6C75FF18}" type="sibTrans" cxnId="{54CBBF04-7921-47F7-A6EB-7622670EB235}">
      <dgm:prSet/>
      <dgm:spPr/>
      <dgm:t>
        <a:bodyPr/>
        <a:lstStyle/>
        <a:p>
          <a:endParaRPr lang="ru-RU"/>
        </a:p>
      </dgm:t>
    </dgm:pt>
    <dgm:pt modelId="{4FCE7C7E-2D77-48B6-86AE-97E4DD16FF10}">
      <dgm:prSet phldrT="[Текст]"/>
      <dgm:spPr>
        <a:solidFill>
          <a:schemeClr val="bg1">
            <a:lumMod val="50000"/>
          </a:schemeClr>
        </a:solidFill>
      </dgm:spPr>
      <dgm:t>
        <a:bodyPr/>
        <a:lstStyle/>
        <a:p>
          <a:r>
            <a:rPr lang="ru-RU" b="1" dirty="0" smtClean="0">
              <a:latin typeface="Century Gothic" panose="020B0502020202020204" pitchFamily="34" charset="0"/>
            </a:rPr>
            <a:t>Контролировать выполнение требований федеральных программ со стороны рабочей группы. При разработке документов члены рабочей группы должны выполнять требования учебно-методических документов для всех уровней образования. По итогам контроля составляют справку</a:t>
          </a:r>
          <a:endParaRPr lang="ru-RU" b="1" dirty="0">
            <a:latin typeface="Century Gothic" panose="020B0502020202020204" pitchFamily="34" charset="0"/>
          </a:endParaRPr>
        </a:p>
      </dgm:t>
    </dgm:pt>
    <dgm:pt modelId="{7255D437-6C1E-49E4-A8D6-2B383365EE4C}" type="parTrans" cxnId="{08BAF685-2247-4325-BC3C-3BD460CBB639}">
      <dgm:prSet/>
      <dgm:spPr/>
      <dgm:t>
        <a:bodyPr/>
        <a:lstStyle/>
        <a:p>
          <a:endParaRPr lang="ru-RU"/>
        </a:p>
      </dgm:t>
    </dgm:pt>
    <dgm:pt modelId="{6F7074AD-60AC-4B89-85A3-A194C66439AB}" type="sibTrans" cxnId="{08BAF685-2247-4325-BC3C-3BD460CBB639}">
      <dgm:prSet/>
      <dgm:spPr/>
      <dgm:t>
        <a:bodyPr/>
        <a:lstStyle/>
        <a:p>
          <a:endParaRPr lang="ru-RU"/>
        </a:p>
      </dgm:t>
    </dgm:pt>
    <dgm:pt modelId="{2E00DA3E-F417-4E94-AD98-E7F52F268F70}">
      <dgm:prSet phldrT="[Текст]"/>
      <dgm:spPr>
        <a:solidFill>
          <a:schemeClr val="bg1">
            <a:lumMod val="50000"/>
          </a:schemeClr>
        </a:solidFill>
      </dgm:spPr>
      <dgm:t>
        <a:bodyPr/>
        <a:lstStyle/>
        <a:p>
          <a:r>
            <a:rPr lang="ru-RU" b="1" dirty="0" smtClean="0">
              <a:latin typeface="Century Gothic" panose="020B0502020202020204" pitchFamily="34" charset="0"/>
            </a:rPr>
            <a:t>Шестой этап</a:t>
          </a:r>
          <a:endParaRPr lang="ru-RU" b="1" dirty="0">
            <a:latin typeface="Century Gothic" panose="020B0502020202020204" pitchFamily="34" charset="0"/>
          </a:endParaRPr>
        </a:p>
      </dgm:t>
    </dgm:pt>
    <dgm:pt modelId="{78960C88-24D0-42F2-8142-FDB227101247}" type="parTrans" cxnId="{71444C7D-E9EA-4829-A693-7004C9E8508C}">
      <dgm:prSet/>
      <dgm:spPr/>
      <dgm:t>
        <a:bodyPr/>
        <a:lstStyle/>
        <a:p>
          <a:endParaRPr lang="ru-RU"/>
        </a:p>
      </dgm:t>
    </dgm:pt>
    <dgm:pt modelId="{6FD67BB0-FDD1-4831-808C-EE77CB077476}" type="sibTrans" cxnId="{71444C7D-E9EA-4829-A693-7004C9E8508C}">
      <dgm:prSet/>
      <dgm:spPr/>
      <dgm:t>
        <a:bodyPr/>
        <a:lstStyle/>
        <a:p>
          <a:endParaRPr lang="ru-RU"/>
        </a:p>
      </dgm:t>
    </dgm:pt>
    <dgm:pt modelId="{BA010C9B-4D16-4B9A-8680-2F0E8461F787}">
      <dgm:prSet phldrT="[Текст]"/>
      <dgm:spPr>
        <a:solidFill>
          <a:schemeClr val="bg1">
            <a:lumMod val="50000"/>
          </a:schemeClr>
        </a:solidFill>
      </dgm:spPr>
      <dgm:t>
        <a:bodyPr/>
        <a:lstStyle/>
        <a:p>
          <a:r>
            <a:rPr lang="ru-RU" b="1" dirty="0" smtClean="0">
              <a:latin typeface="Century Gothic" panose="020B0502020202020204" pitchFamily="34" charset="0"/>
            </a:rPr>
            <a:t>Подготовить педагогический коллектив к переходу на новые ООП. На этом этапе важно организовать методическую поддержку учителей. Необходимо пояснить смысл перехода, а также подробно проконсультировать об изменениях в ООП всех уровней образования</a:t>
          </a:r>
          <a:endParaRPr lang="ru-RU" b="1" dirty="0">
            <a:latin typeface="Century Gothic" panose="020B0502020202020204" pitchFamily="34" charset="0"/>
          </a:endParaRPr>
        </a:p>
      </dgm:t>
    </dgm:pt>
    <dgm:pt modelId="{CD1D5EA6-C9CB-41FE-B2AB-0BF9D31D9A00}" type="parTrans" cxnId="{EBBBFC12-3056-484F-88E6-099974C1BD90}">
      <dgm:prSet/>
      <dgm:spPr/>
      <dgm:t>
        <a:bodyPr/>
        <a:lstStyle/>
        <a:p>
          <a:endParaRPr lang="ru-RU"/>
        </a:p>
      </dgm:t>
    </dgm:pt>
    <dgm:pt modelId="{B44AB9DC-7FCC-4189-A89B-FAAFBA76A9D7}" type="sibTrans" cxnId="{EBBBFC12-3056-484F-88E6-099974C1BD90}">
      <dgm:prSet/>
      <dgm:spPr/>
      <dgm:t>
        <a:bodyPr/>
        <a:lstStyle/>
        <a:p>
          <a:endParaRPr lang="ru-RU"/>
        </a:p>
      </dgm:t>
    </dgm:pt>
    <dgm:pt modelId="{3AF89979-C2C6-43B4-9095-D9E15BB46325}">
      <dgm:prSet phldrT="[Текст]"/>
      <dgm:spPr>
        <a:solidFill>
          <a:schemeClr val="bg1">
            <a:lumMod val="50000"/>
          </a:schemeClr>
        </a:solidFill>
      </dgm:spPr>
      <dgm:t>
        <a:bodyPr/>
        <a:lstStyle/>
        <a:p>
          <a:r>
            <a:rPr lang="ru-RU" b="1" dirty="0" smtClean="0">
              <a:latin typeface="Century Gothic" panose="020B0502020202020204" pitchFamily="34" charset="0"/>
            </a:rPr>
            <a:t>Седьмой этап</a:t>
          </a:r>
          <a:endParaRPr lang="ru-RU" b="1" dirty="0">
            <a:latin typeface="Century Gothic" panose="020B0502020202020204" pitchFamily="34" charset="0"/>
          </a:endParaRPr>
        </a:p>
      </dgm:t>
    </dgm:pt>
    <dgm:pt modelId="{FC5D7DD8-70EC-4A2B-AB1D-FBD0EC12BB68}" type="parTrans" cxnId="{E82DD13B-8253-4EC8-A7E6-BB2106C2BF1B}">
      <dgm:prSet/>
      <dgm:spPr/>
      <dgm:t>
        <a:bodyPr/>
        <a:lstStyle/>
        <a:p>
          <a:endParaRPr lang="ru-RU"/>
        </a:p>
      </dgm:t>
    </dgm:pt>
    <dgm:pt modelId="{57843491-486E-4FE0-8D58-136D384D2F6D}" type="sibTrans" cxnId="{E82DD13B-8253-4EC8-A7E6-BB2106C2BF1B}">
      <dgm:prSet/>
      <dgm:spPr/>
      <dgm:t>
        <a:bodyPr/>
        <a:lstStyle/>
        <a:p>
          <a:endParaRPr lang="ru-RU"/>
        </a:p>
      </dgm:t>
    </dgm:pt>
    <dgm:pt modelId="{BA741EC6-B9DE-453F-8D14-0946D918952E}">
      <dgm:prSet phldrT="[Текст]"/>
      <dgm:spPr>
        <a:solidFill>
          <a:schemeClr val="bg1">
            <a:lumMod val="50000"/>
          </a:schemeClr>
        </a:solidFill>
      </dgm:spPr>
      <dgm:t>
        <a:bodyPr/>
        <a:lstStyle/>
        <a:p>
          <a:r>
            <a:rPr lang="ru-RU" b="1" dirty="0" smtClean="0">
              <a:latin typeface="Century Gothic" panose="020B0502020202020204" pitchFamily="34" charset="0"/>
            </a:rPr>
            <a:t>Представить изменения в ООП родителям (законным представителям) обучающихся. Рассказать обо всех изменениях нужно до конца 2022/2023 учебного года. Лучше всего это сделать в рамках общешкольного родительского собрания. До родителей необходимо донести, какие изменения коснутся их и детей, а также для чего необходимо такое нововведение</a:t>
          </a:r>
          <a:endParaRPr lang="ru-RU" b="1" dirty="0">
            <a:latin typeface="Century Gothic" panose="020B0502020202020204" pitchFamily="34" charset="0"/>
          </a:endParaRPr>
        </a:p>
      </dgm:t>
    </dgm:pt>
    <dgm:pt modelId="{FA2B5840-183A-4954-9154-CD5A0A841C9E}" type="parTrans" cxnId="{4F33332E-704C-46E0-B687-B8D9E1540DDD}">
      <dgm:prSet/>
      <dgm:spPr/>
      <dgm:t>
        <a:bodyPr/>
        <a:lstStyle/>
        <a:p>
          <a:endParaRPr lang="ru-RU"/>
        </a:p>
      </dgm:t>
    </dgm:pt>
    <dgm:pt modelId="{CFB63B86-6168-48EF-9065-3ECCB78AD161}" type="sibTrans" cxnId="{4F33332E-704C-46E0-B687-B8D9E1540DDD}">
      <dgm:prSet/>
      <dgm:spPr/>
      <dgm:t>
        <a:bodyPr/>
        <a:lstStyle/>
        <a:p>
          <a:endParaRPr lang="ru-RU"/>
        </a:p>
      </dgm:t>
    </dgm:pt>
    <dgm:pt modelId="{C33C9FBB-A780-4580-AD8F-C85739742332}">
      <dgm:prSet phldrT="[Текст]"/>
      <dgm:spPr>
        <a:solidFill>
          <a:schemeClr val="bg1">
            <a:lumMod val="50000"/>
          </a:schemeClr>
        </a:solidFill>
      </dgm:spPr>
      <dgm:t>
        <a:bodyPr/>
        <a:lstStyle/>
        <a:p>
          <a:r>
            <a:rPr lang="ru-RU" b="1" dirty="0" smtClean="0">
              <a:latin typeface="Century Gothic" panose="020B0502020202020204" pitchFamily="34" charset="0"/>
            </a:rPr>
            <a:t>Утвердить изменения в ООП. Заранее необходимо запланировать в повестке педагогического совета  вопросы о работе с ООП. Выступить необходимо как минимум два раза: на февральском, когда необходимо начинать работу по приведению ООП в соответствие с ФООП, и на августовском педсовете - когда придет время утверждать изменения перед новым учебным годом. Утвердить изменения в ООП можно одним из способов: отдельным приказом для каждого уровня образования; единым приказом сразу для трех уровней образования</a:t>
          </a:r>
          <a:endParaRPr lang="ru-RU" b="1" dirty="0">
            <a:latin typeface="Century Gothic" panose="020B0502020202020204" pitchFamily="34" charset="0"/>
          </a:endParaRPr>
        </a:p>
      </dgm:t>
    </dgm:pt>
    <dgm:pt modelId="{36D1EBEF-F18D-4FD2-944A-B22B6E470111}" type="parTrans" cxnId="{3E11B079-5E32-4F59-9491-ED2D4F53E1D3}">
      <dgm:prSet/>
      <dgm:spPr/>
      <dgm:t>
        <a:bodyPr/>
        <a:lstStyle/>
        <a:p>
          <a:endParaRPr lang="ru-RU"/>
        </a:p>
      </dgm:t>
    </dgm:pt>
    <dgm:pt modelId="{164DF5BC-F221-416C-992C-81E6EA63E3A9}" type="sibTrans" cxnId="{3E11B079-5E32-4F59-9491-ED2D4F53E1D3}">
      <dgm:prSet/>
      <dgm:spPr/>
      <dgm:t>
        <a:bodyPr/>
        <a:lstStyle/>
        <a:p>
          <a:endParaRPr lang="ru-RU"/>
        </a:p>
      </dgm:t>
    </dgm:pt>
    <dgm:pt modelId="{BBC9821A-FB9B-4261-AC93-C9CA9A18AD76}">
      <dgm:prSet phldrT="[Текст]"/>
      <dgm:spPr>
        <a:solidFill>
          <a:schemeClr val="bg1">
            <a:lumMod val="50000"/>
          </a:schemeClr>
        </a:solidFill>
      </dgm:spPr>
      <dgm:t>
        <a:bodyPr/>
        <a:lstStyle/>
        <a:p>
          <a:r>
            <a:rPr lang="ru-RU" b="1" dirty="0" smtClean="0">
              <a:latin typeface="Century Gothic" panose="020B0502020202020204" pitchFamily="34" charset="0"/>
            </a:rPr>
            <a:t>Восьмой этап</a:t>
          </a:r>
          <a:endParaRPr lang="ru-RU" b="1" dirty="0">
            <a:latin typeface="Century Gothic" panose="020B0502020202020204" pitchFamily="34" charset="0"/>
          </a:endParaRPr>
        </a:p>
      </dgm:t>
    </dgm:pt>
    <dgm:pt modelId="{E6177460-644A-4599-BC15-7FAB584E9C24}" type="parTrans" cxnId="{E3AB82EB-97B0-4E64-A4D8-A2A6CCFC12D8}">
      <dgm:prSet/>
      <dgm:spPr/>
      <dgm:t>
        <a:bodyPr/>
        <a:lstStyle/>
        <a:p>
          <a:endParaRPr lang="ru-RU"/>
        </a:p>
      </dgm:t>
    </dgm:pt>
    <dgm:pt modelId="{0949D886-E024-49A0-810F-D75FC4E1D831}" type="sibTrans" cxnId="{E3AB82EB-97B0-4E64-A4D8-A2A6CCFC12D8}">
      <dgm:prSet/>
      <dgm:spPr/>
      <dgm:t>
        <a:bodyPr/>
        <a:lstStyle/>
        <a:p>
          <a:endParaRPr lang="ru-RU"/>
        </a:p>
      </dgm:t>
    </dgm:pt>
    <dgm:pt modelId="{5DBBFADB-7E22-47C9-81D4-84D1621808F6}" type="pres">
      <dgm:prSet presAssocID="{02B2253F-A7EA-4965-B0D6-2A2DDF91B588}" presName="Name0" presStyleCnt="0">
        <dgm:presLayoutVars>
          <dgm:dir/>
          <dgm:resizeHandles val="exact"/>
        </dgm:presLayoutVars>
      </dgm:prSet>
      <dgm:spPr/>
      <dgm:t>
        <a:bodyPr/>
        <a:lstStyle/>
        <a:p>
          <a:endParaRPr lang="ru-RU"/>
        </a:p>
      </dgm:t>
    </dgm:pt>
    <dgm:pt modelId="{85C37CC4-0E4B-4782-84C3-12EF91754A01}" type="pres">
      <dgm:prSet presAssocID="{A15FCF1C-9FC6-46D7-896F-64ADAB7C30E4}" presName="node" presStyleLbl="node1" presStyleIdx="0" presStyleCnt="4">
        <dgm:presLayoutVars>
          <dgm:bulletEnabled val="1"/>
        </dgm:presLayoutVars>
      </dgm:prSet>
      <dgm:spPr/>
      <dgm:t>
        <a:bodyPr/>
        <a:lstStyle/>
        <a:p>
          <a:endParaRPr lang="ru-RU"/>
        </a:p>
      </dgm:t>
    </dgm:pt>
    <dgm:pt modelId="{80CC4E69-84E9-419B-962D-E9472E1CAC86}" type="pres">
      <dgm:prSet presAssocID="{EF085F60-85F9-43AB-ADAB-1A0E6C75FF18}" presName="sibTrans" presStyleCnt="0"/>
      <dgm:spPr/>
    </dgm:pt>
    <dgm:pt modelId="{29A77E9F-AFB9-4194-B992-07428C5568D1}" type="pres">
      <dgm:prSet presAssocID="{2E00DA3E-F417-4E94-AD98-E7F52F268F70}" presName="node" presStyleLbl="node1" presStyleIdx="1" presStyleCnt="4">
        <dgm:presLayoutVars>
          <dgm:bulletEnabled val="1"/>
        </dgm:presLayoutVars>
      </dgm:prSet>
      <dgm:spPr/>
      <dgm:t>
        <a:bodyPr/>
        <a:lstStyle/>
        <a:p>
          <a:endParaRPr lang="ru-RU"/>
        </a:p>
      </dgm:t>
    </dgm:pt>
    <dgm:pt modelId="{2B6050EF-F12B-42F3-8BE2-59CE4C817B04}" type="pres">
      <dgm:prSet presAssocID="{6FD67BB0-FDD1-4831-808C-EE77CB077476}" presName="sibTrans" presStyleCnt="0"/>
      <dgm:spPr/>
    </dgm:pt>
    <dgm:pt modelId="{8BAEB804-DC1C-428F-BFBD-CEF442E2279D}" type="pres">
      <dgm:prSet presAssocID="{3AF89979-C2C6-43B4-9095-D9E15BB46325}" presName="node" presStyleLbl="node1" presStyleIdx="2" presStyleCnt="4">
        <dgm:presLayoutVars>
          <dgm:bulletEnabled val="1"/>
        </dgm:presLayoutVars>
      </dgm:prSet>
      <dgm:spPr/>
      <dgm:t>
        <a:bodyPr/>
        <a:lstStyle/>
        <a:p>
          <a:endParaRPr lang="ru-RU"/>
        </a:p>
      </dgm:t>
    </dgm:pt>
    <dgm:pt modelId="{5870CA71-B785-46C0-BD0C-0AD3C0CD4CFC}" type="pres">
      <dgm:prSet presAssocID="{57843491-486E-4FE0-8D58-136D384D2F6D}" presName="sibTrans" presStyleCnt="0"/>
      <dgm:spPr/>
    </dgm:pt>
    <dgm:pt modelId="{F1EDC281-19BD-422A-A090-D055D92999EC}" type="pres">
      <dgm:prSet presAssocID="{BBC9821A-FB9B-4261-AC93-C9CA9A18AD76}" presName="node" presStyleLbl="node1" presStyleIdx="3" presStyleCnt="4">
        <dgm:presLayoutVars>
          <dgm:bulletEnabled val="1"/>
        </dgm:presLayoutVars>
      </dgm:prSet>
      <dgm:spPr/>
      <dgm:t>
        <a:bodyPr/>
        <a:lstStyle/>
        <a:p>
          <a:endParaRPr lang="ru-RU"/>
        </a:p>
      </dgm:t>
    </dgm:pt>
  </dgm:ptLst>
  <dgm:cxnLst>
    <dgm:cxn modelId="{E3AB82EB-97B0-4E64-A4D8-A2A6CCFC12D8}" srcId="{02B2253F-A7EA-4965-B0D6-2A2DDF91B588}" destId="{BBC9821A-FB9B-4261-AC93-C9CA9A18AD76}" srcOrd="3" destOrd="0" parTransId="{E6177460-644A-4599-BC15-7FAB584E9C24}" sibTransId="{0949D886-E024-49A0-810F-D75FC4E1D831}"/>
    <dgm:cxn modelId="{1CCBD134-59A6-410C-9476-82A46165468D}" type="presOf" srcId="{BBC9821A-FB9B-4261-AC93-C9CA9A18AD76}" destId="{F1EDC281-19BD-422A-A090-D055D92999EC}" srcOrd="0" destOrd="0" presId="urn:microsoft.com/office/officeart/2005/8/layout/hList6"/>
    <dgm:cxn modelId="{81116035-B5A9-427F-AE90-D3778D321F50}" type="presOf" srcId="{3AF89979-C2C6-43B4-9095-D9E15BB46325}" destId="{8BAEB804-DC1C-428F-BFBD-CEF442E2279D}" srcOrd="0" destOrd="0" presId="urn:microsoft.com/office/officeart/2005/8/layout/hList6"/>
    <dgm:cxn modelId="{EBBBFC12-3056-484F-88E6-099974C1BD90}" srcId="{2E00DA3E-F417-4E94-AD98-E7F52F268F70}" destId="{BA010C9B-4D16-4B9A-8680-2F0E8461F787}" srcOrd="0" destOrd="0" parTransId="{CD1D5EA6-C9CB-41FE-B2AB-0BF9D31D9A00}" sibTransId="{B44AB9DC-7FCC-4189-A89B-FAAFBA76A9D7}"/>
    <dgm:cxn modelId="{DE28E39A-3C46-4080-B650-2B2562FC939F}" type="presOf" srcId="{A15FCF1C-9FC6-46D7-896F-64ADAB7C30E4}" destId="{85C37CC4-0E4B-4782-84C3-12EF91754A01}" srcOrd="0" destOrd="0" presId="urn:microsoft.com/office/officeart/2005/8/layout/hList6"/>
    <dgm:cxn modelId="{08BAF685-2247-4325-BC3C-3BD460CBB639}" srcId="{A15FCF1C-9FC6-46D7-896F-64ADAB7C30E4}" destId="{4FCE7C7E-2D77-48B6-86AE-97E4DD16FF10}" srcOrd="0" destOrd="0" parTransId="{7255D437-6C1E-49E4-A8D6-2B383365EE4C}" sibTransId="{6F7074AD-60AC-4B89-85A3-A194C66439AB}"/>
    <dgm:cxn modelId="{54CBBF04-7921-47F7-A6EB-7622670EB235}" srcId="{02B2253F-A7EA-4965-B0D6-2A2DDF91B588}" destId="{A15FCF1C-9FC6-46D7-896F-64ADAB7C30E4}" srcOrd="0" destOrd="0" parTransId="{BB6964C7-3A55-42A2-B00E-C6FF7E4E33D8}" sibTransId="{EF085F60-85F9-43AB-ADAB-1A0E6C75FF18}"/>
    <dgm:cxn modelId="{8BB0402B-CCB1-4A38-8B02-8BC958667F8B}" type="presOf" srcId="{2E00DA3E-F417-4E94-AD98-E7F52F268F70}" destId="{29A77E9F-AFB9-4194-B992-07428C5568D1}" srcOrd="0" destOrd="0" presId="urn:microsoft.com/office/officeart/2005/8/layout/hList6"/>
    <dgm:cxn modelId="{3C415EAE-6667-400B-B19F-4A9436D09A54}" type="presOf" srcId="{4FCE7C7E-2D77-48B6-86AE-97E4DD16FF10}" destId="{85C37CC4-0E4B-4782-84C3-12EF91754A01}" srcOrd="0" destOrd="1" presId="urn:microsoft.com/office/officeart/2005/8/layout/hList6"/>
    <dgm:cxn modelId="{3B8B077E-296D-4F0E-92D1-13CB8D7B6F73}" type="presOf" srcId="{02B2253F-A7EA-4965-B0D6-2A2DDF91B588}" destId="{5DBBFADB-7E22-47C9-81D4-84D1621808F6}" srcOrd="0" destOrd="0" presId="urn:microsoft.com/office/officeart/2005/8/layout/hList6"/>
    <dgm:cxn modelId="{2DE9AEBC-57BF-4273-9BA8-949F17120488}" type="presOf" srcId="{BA010C9B-4D16-4B9A-8680-2F0E8461F787}" destId="{29A77E9F-AFB9-4194-B992-07428C5568D1}" srcOrd="0" destOrd="1" presId="urn:microsoft.com/office/officeart/2005/8/layout/hList6"/>
    <dgm:cxn modelId="{1DE134C1-2923-4D54-9CDA-3E872A4CCA2D}" type="presOf" srcId="{BA741EC6-B9DE-453F-8D14-0946D918952E}" destId="{8BAEB804-DC1C-428F-BFBD-CEF442E2279D}" srcOrd="0" destOrd="1" presId="urn:microsoft.com/office/officeart/2005/8/layout/hList6"/>
    <dgm:cxn modelId="{A6A544BA-173F-4E59-A5D4-3E401344F84C}" type="presOf" srcId="{C33C9FBB-A780-4580-AD8F-C85739742332}" destId="{F1EDC281-19BD-422A-A090-D055D92999EC}" srcOrd="0" destOrd="1" presId="urn:microsoft.com/office/officeart/2005/8/layout/hList6"/>
    <dgm:cxn modelId="{3E11B079-5E32-4F59-9491-ED2D4F53E1D3}" srcId="{BBC9821A-FB9B-4261-AC93-C9CA9A18AD76}" destId="{C33C9FBB-A780-4580-AD8F-C85739742332}" srcOrd="0" destOrd="0" parTransId="{36D1EBEF-F18D-4FD2-944A-B22B6E470111}" sibTransId="{164DF5BC-F221-416C-992C-81E6EA63E3A9}"/>
    <dgm:cxn modelId="{71444C7D-E9EA-4829-A693-7004C9E8508C}" srcId="{02B2253F-A7EA-4965-B0D6-2A2DDF91B588}" destId="{2E00DA3E-F417-4E94-AD98-E7F52F268F70}" srcOrd="1" destOrd="0" parTransId="{78960C88-24D0-42F2-8142-FDB227101247}" sibTransId="{6FD67BB0-FDD1-4831-808C-EE77CB077476}"/>
    <dgm:cxn modelId="{E82DD13B-8253-4EC8-A7E6-BB2106C2BF1B}" srcId="{02B2253F-A7EA-4965-B0D6-2A2DDF91B588}" destId="{3AF89979-C2C6-43B4-9095-D9E15BB46325}" srcOrd="2" destOrd="0" parTransId="{FC5D7DD8-70EC-4A2B-AB1D-FBD0EC12BB68}" sibTransId="{57843491-486E-4FE0-8D58-136D384D2F6D}"/>
    <dgm:cxn modelId="{4F33332E-704C-46E0-B687-B8D9E1540DDD}" srcId="{3AF89979-C2C6-43B4-9095-D9E15BB46325}" destId="{BA741EC6-B9DE-453F-8D14-0946D918952E}" srcOrd="0" destOrd="0" parTransId="{FA2B5840-183A-4954-9154-CD5A0A841C9E}" sibTransId="{CFB63B86-6168-48EF-9065-3ECCB78AD161}"/>
    <dgm:cxn modelId="{0CE3C832-6FA2-416C-8568-7643ACE874E3}" type="presParOf" srcId="{5DBBFADB-7E22-47C9-81D4-84D1621808F6}" destId="{85C37CC4-0E4B-4782-84C3-12EF91754A01}" srcOrd="0" destOrd="0" presId="urn:microsoft.com/office/officeart/2005/8/layout/hList6"/>
    <dgm:cxn modelId="{9B1B5E88-9BCC-4AC9-8EE1-6DB43171FA36}" type="presParOf" srcId="{5DBBFADB-7E22-47C9-81D4-84D1621808F6}" destId="{80CC4E69-84E9-419B-962D-E9472E1CAC86}" srcOrd="1" destOrd="0" presId="urn:microsoft.com/office/officeart/2005/8/layout/hList6"/>
    <dgm:cxn modelId="{1B1D6D04-3AEA-4344-AFEF-4734693BCE65}" type="presParOf" srcId="{5DBBFADB-7E22-47C9-81D4-84D1621808F6}" destId="{29A77E9F-AFB9-4194-B992-07428C5568D1}" srcOrd="2" destOrd="0" presId="urn:microsoft.com/office/officeart/2005/8/layout/hList6"/>
    <dgm:cxn modelId="{1997E30B-A0D0-4E6D-BD6A-A464621FE101}" type="presParOf" srcId="{5DBBFADB-7E22-47C9-81D4-84D1621808F6}" destId="{2B6050EF-F12B-42F3-8BE2-59CE4C817B04}" srcOrd="3" destOrd="0" presId="urn:microsoft.com/office/officeart/2005/8/layout/hList6"/>
    <dgm:cxn modelId="{8D1BCAC1-F9D1-484A-A697-E75F3D5B9FD7}" type="presParOf" srcId="{5DBBFADB-7E22-47C9-81D4-84D1621808F6}" destId="{8BAEB804-DC1C-428F-BFBD-CEF442E2279D}" srcOrd="4" destOrd="0" presId="urn:microsoft.com/office/officeart/2005/8/layout/hList6"/>
    <dgm:cxn modelId="{09E33C2E-E8C2-4799-BC25-3999565E5982}" type="presParOf" srcId="{5DBBFADB-7E22-47C9-81D4-84D1621808F6}" destId="{5870CA71-B785-46C0-BD0C-0AD3C0CD4CFC}" srcOrd="5" destOrd="0" presId="urn:microsoft.com/office/officeart/2005/8/layout/hList6"/>
    <dgm:cxn modelId="{CE740CFE-EB77-45DA-AF60-5F4AB4E9349A}" type="presParOf" srcId="{5DBBFADB-7E22-47C9-81D4-84D1621808F6}" destId="{F1EDC281-19BD-422A-A090-D055D92999EC}"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202FCB-770E-4CD0-8A62-090CA3311721}" type="doc">
      <dgm:prSet loTypeId="urn:microsoft.com/office/officeart/2005/8/layout/process1" loCatId="process" qsTypeId="urn:microsoft.com/office/officeart/2005/8/quickstyle/simple1" qsCatId="simple" csTypeId="urn:microsoft.com/office/officeart/2005/8/colors/accent5_2" csCatId="accent5" phldr="1"/>
      <dgm:spPr/>
    </dgm:pt>
    <dgm:pt modelId="{9D5CB1E2-8C78-424C-935A-5AD67A3869FD}">
      <dgm:prSet phldrT="[Текст]"/>
      <dgm:spPr>
        <a:solidFill>
          <a:schemeClr val="bg1">
            <a:lumMod val="50000"/>
          </a:schemeClr>
        </a:solidFill>
      </dgm:spPr>
      <dgm:t>
        <a:bodyPr/>
        <a:lstStyle/>
        <a:p>
          <a:r>
            <a:rPr lang="ru-RU" b="1" dirty="0" smtClean="0">
              <a:latin typeface="Century Gothic" panose="020B0502020202020204" pitchFamily="34" charset="0"/>
            </a:rPr>
            <a:t>Обновление дополнительных общеобразовательных программ с учетом изменений</a:t>
          </a:r>
          <a:endParaRPr lang="ru-RU" b="1" dirty="0">
            <a:latin typeface="Century Gothic" panose="020B0502020202020204" pitchFamily="34" charset="0"/>
          </a:endParaRPr>
        </a:p>
      </dgm:t>
    </dgm:pt>
    <dgm:pt modelId="{2736565A-DB05-4C87-9807-8312D21BFEBE}" type="parTrans" cxnId="{5A2DE8A2-01A0-4C7F-B8D6-C9435A01F2EA}">
      <dgm:prSet/>
      <dgm:spPr/>
      <dgm:t>
        <a:bodyPr/>
        <a:lstStyle/>
        <a:p>
          <a:endParaRPr lang="ru-RU" b="1">
            <a:latin typeface="Century Gothic" panose="020B0502020202020204" pitchFamily="34" charset="0"/>
          </a:endParaRPr>
        </a:p>
      </dgm:t>
    </dgm:pt>
    <dgm:pt modelId="{A5D3F395-00DA-4BC9-864F-A0525D4D4443}" type="sibTrans" cxnId="{5A2DE8A2-01A0-4C7F-B8D6-C9435A01F2EA}">
      <dgm:prSet/>
      <dgm:spPr>
        <a:solidFill>
          <a:srgbClr val="FF0000"/>
        </a:solidFill>
      </dgm:spPr>
      <dgm:t>
        <a:bodyPr/>
        <a:lstStyle/>
        <a:p>
          <a:endParaRPr lang="ru-RU" b="1" dirty="0">
            <a:latin typeface="Century Gothic" panose="020B0502020202020204" pitchFamily="34" charset="0"/>
          </a:endParaRPr>
        </a:p>
      </dgm:t>
    </dgm:pt>
    <dgm:pt modelId="{2333A0C5-84EF-48A0-B6D7-4E1A5CEB6152}">
      <dgm:prSet/>
      <dgm:spPr>
        <a:solidFill>
          <a:schemeClr val="bg1">
            <a:lumMod val="50000"/>
          </a:schemeClr>
        </a:solidFill>
      </dgm:spPr>
      <dgm:t>
        <a:bodyPr/>
        <a:lstStyle/>
        <a:p>
          <a:r>
            <a:rPr lang="ru-RU" b="1" dirty="0" smtClean="0">
              <a:latin typeface="Century Gothic" panose="020B0502020202020204" pitchFamily="34" charset="0"/>
            </a:rPr>
            <a:t>Проверка обеспеченности </a:t>
          </a:r>
          <a:r>
            <a:rPr lang="ru-RU" b="1" dirty="0" err="1" smtClean="0">
              <a:latin typeface="Century Gothic" panose="020B0502020202020204" pitchFamily="34" charset="0"/>
            </a:rPr>
            <a:t>допобразования</a:t>
          </a:r>
          <a:r>
            <a:rPr lang="ru-RU" b="1" dirty="0" smtClean="0">
              <a:latin typeface="Century Gothic" panose="020B0502020202020204" pitchFamily="34" charset="0"/>
            </a:rPr>
            <a:t> ресурсами для обучения детей с ОВЗ</a:t>
          </a:r>
        </a:p>
      </dgm:t>
    </dgm:pt>
    <dgm:pt modelId="{94C26250-3E12-413E-9816-7FA030D87938}" type="parTrans" cxnId="{D3C52269-EB08-486E-A1D3-AC197F8855B2}">
      <dgm:prSet/>
      <dgm:spPr/>
      <dgm:t>
        <a:bodyPr/>
        <a:lstStyle/>
        <a:p>
          <a:endParaRPr lang="ru-RU"/>
        </a:p>
      </dgm:t>
    </dgm:pt>
    <dgm:pt modelId="{E8993B0B-45C1-457A-A6CC-2264A65E8231}" type="sibTrans" cxnId="{D3C52269-EB08-486E-A1D3-AC197F8855B2}">
      <dgm:prSet/>
      <dgm:spPr>
        <a:solidFill>
          <a:srgbClr val="FF0000"/>
        </a:solidFill>
      </dgm:spPr>
      <dgm:t>
        <a:bodyPr/>
        <a:lstStyle/>
        <a:p>
          <a:endParaRPr lang="ru-RU"/>
        </a:p>
      </dgm:t>
    </dgm:pt>
    <dgm:pt modelId="{B285F4E7-7E80-4F64-B473-A4969140F91A}">
      <dgm:prSet/>
      <dgm:spPr>
        <a:solidFill>
          <a:schemeClr val="bg1">
            <a:lumMod val="50000"/>
          </a:schemeClr>
        </a:solidFill>
      </dgm:spPr>
      <dgm:t>
        <a:bodyPr/>
        <a:lstStyle/>
        <a:p>
          <a:r>
            <a:rPr lang="ru-RU" b="1" dirty="0" smtClean="0">
              <a:latin typeface="Century Gothic" panose="020B0502020202020204" pitchFamily="34" charset="0"/>
            </a:rPr>
            <a:t>Составление перечня специального оборудования для </a:t>
          </a:r>
          <a:r>
            <a:rPr lang="ru-RU" b="1" dirty="0" err="1" smtClean="0">
              <a:latin typeface="Century Gothic" panose="020B0502020202020204" pitchFamily="34" charset="0"/>
            </a:rPr>
            <a:t>допобразования</a:t>
          </a:r>
          <a:r>
            <a:rPr lang="ru-RU" b="1" dirty="0" smtClean="0">
              <a:latin typeface="Century Gothic" panose="020B0502020202020204" pitchFamily="34" charset="0"/>
            </a:rPr>
            <a:t> детей с ОВЗ</a:t>
          </a:r>
        </a:p>
      </dgm:t>
    </dgm:pt>
    <dgm:pt modelId="{8360AF6C-711D-4D10-9D4D-3823776FEC18}" type="parTrans" cxnId="{FACEA2BF-AE1F-43BF-8AEB-852D9871BD5D}">
      <dgm:prSet/>
      <dgm:spPr/>
      <dgm:t>
        <a:bodyPr/>
        <a:lstStyle/>
        <a:p>
          <a:endParaRPr lang="ru-RU"/>
        </a:p>
      </dgm:t>
    </dgm:pt>
    <dgm:pt modelId="{3554E42A-83F5-41BE-9C57-E16ED1B66A98}" type="sibTrans" cxnId="{FACEA2BF-AE1F-43BF-8AEB-852D9871BD5D}">
      <dgm:prSet/>
      <dgm:spPr/>
      <dgm:t>
        <a:bodyPr/>
        <a:lstStyle/>
        <a:p>
          <a:endParaRPr lang="ru-RU"/>
        </a:p>
      </dgm:t>
    </dgm:pt>
    <dgm:pt modelId="{7636CB54-FF00-4AEC-9474-BB7328802BBC}" type="pres">
      <dgm:prSet presAssocID="{46202FCB-770E-4CD0-8A62-090CA3311721}" presName="Name0" presStyleCnt="0">
        <dgm:presLayoutVars>
          <dgm:dir/>
          <dgm:resizeHandles val="exact"/>
        </dgm:presLayoutVars>
      </dgm:prSet>
      <dgm:spPr/>
    </dgm:pt>
    <dgm:pt modelId="{98F761D0-17F2-4751-AA37-02D2BCA73563}" type="pres">
      <dgm:prSet presAssocID="{9D5CB1E2-8C78-424C-935A-5AD67A3869FD}" presName="node" presStyleLbl="node1" presStyleIdx="0" presStyleCnt="3">
        <dgm:presLayoutVars>
          <dgm:bulletEnabled val="1"/>
        </dgm:presLayoutVars>
      </dgm:prSet>
      <dgm:spPr/>
      <dgm:t>
        <a:bodyPr/>
        <a:lstStyle/>
        <a:p>
          <a:endParaRPr lang="ru-RU"/>
        </a:p>
      </dgm:t>
    </dgm:pt>
    <dgm:pt modelId="{ECD0E50E-4C53-4B50-9FCF-C728D7AC2826}" type="pres">
      <dgm:prSet presAssocID="{A5D3F395-00DA-4BC9-864F-A0525D4D4443}" presName="sibTrans" presStyleLbl="sibTrans2D1" presStyleIdx="0" presStyleCnt="2"/>
      <dgm:spPr/>
      <dgm:t>
        <a:bodyPr/>
        <a:lstStyle/>
        <a:p>
          <a:endParaRPr lang="ru-RU"/>
        </a:p>
      </dgm:t>
    </dgm:pt>
    <dgm:pt modelId="{68707B25-407C-4E75-AA92-34552D604DB3}" type="pres">
      <dgm:prSet presAssocID="{A5D3F395-00DA-4BC9-864F-A0525D4D4443}" presName="connectorText" presStyleLbl="sibTrans2D1" presStyleIdx="0" presStyleCnt="2"/>
      <dgm:spPr/>
      <dgm:t>
        <a:bodyPr/>
        <a:lstStyle/>
        <a:p>
          <a:endParaRPr lang="ru-RU"/>
        </a:p>
      </dgm:t>
    </dgm:pt>
    <dgm:pt modelId="{DB5304BA-BDD3-4F18-AA3D-F2477C6B869F}" type="pres">
      <dgm:prSet presAssocID="{2333A0C5-84EF-48A0-B6D7-4E1A5CEB6152}" presName="node" presStyleLbl="node1" presStyleIdx="1" presStyleCnt="3">
        <dgm:presLayoutVars>
          <dgm:bulletEnabled val="1"/>
        </dgm:presLayoutVars>
      </dgm:prSet>
      <dgm:spPr/>
      <dgm:t>
        <a:bodyPr/>
        <a:lstStyle/>
        <a:p>
          <a:endParaRPr lang="ru-RU"/>
        </a:p>
      </dgm:t>
    </dgm:pt>
    <dgm:pt modelId="{CB1F0CAE-7CBE-4478-8E56-AE0569AC20B5}" type="pres">
      <dgm:prSet presAssocID="{E8993B0B-45C1-457A-A6CC-2264A65E8231}" presName="sibTrans" presStyleLbl="sibTrans2D1" presStyleIdx="1" presStyleCnt="2"/>
      <dgm:spPr/>
      <dgm:t>
        <a:bodyPr/>
        <a:lstStyle/>
        <a:p>
          <a:endParaRPr lang="ru-RU"/>
        </a:p>
      </dgm:t>
    </dgm:pt>
    <dgm:pt modelId="{58BF9664-3C6C-4DB7-9D61-E6B97ED1878F}" type="pres">
      <dgm:prSet presAssocID="{E8993B0B-45C1-457A-A6CC-2264A65E8231}" presName="connectorText" presStyleLbl="sibTrans2D1" presStyleIdx="1" presStyleCnt="2"/>
      <dgm:spPr/>
      <dgm:t>
        <a:bodyPr/>
        <a:lstStyle/>
        <a:p>
          <a:endParaRPr lang="ru-RU"/>
        </a:p>
      </dgm:t>
    </dgm:pt>
    <dgm:pt modelId="{FDAEE3B2-633B-4C12-8D49-A2C6F3C18333}" type="pres">
      <dgm:prSet presAssocID="{B285F4E7-7E80-4F64-B473-A4969140F91A}" presName="node" presStyleLbl="node1" presStyleIdx="2" presStyleCnt="3">
        <dgm:presLayoutVars>
          <dgm:bulletEnabled val="1"/>
        </dgm:presLayoutVars>
      </dgm:prSet>
      <dgm:spPr/>
      <dgm:t>
        <a:bodyPr/>
        <a:lstStyle/>
        <a:p>
          <a:endParaRPr lang="ru-RU"/>
        </a:p>
      </dgm:t>
    </dgm:pt>
  </dgm:ptLst>
  <dgm:cxnLst>
    <dgm:cxn modelId="{7BE8B37D-B92C-4978-813A-B28480CAB964}" type="presOf" srcId="{46202FCB-770E-4CD0-8A62-090CA3311721}" destId="{7636CB54-FF00-4AEC-9474-BB7328802BBC}" srcOrd="0" destOrd="0" presId="urn:microsoft.com/office/officeart/2005/8/layout/process1"/>
    <dgm:cxn modelId="{F6ACDDE5-B318-4D1A-9150-8B426964CBFB}" type="presOf" srcId="{B285F4E7-7E80-4F64-B473-A4969140F91A}" destId="{FDAEE3B2-633B-4C12-8D49-A2C6F3C18333}" srcOrd="0" destOrd="0" presId="urn:microsoft.com/office/officeart/2005/8/layout/process1"/>
    <dgm:cxn modelId="{5A2DE8A2-01A0-4C7F-B8D6-C9435A01F2EA}" srcId="{46202FCB-770E-4CD0-8A62-090CA3311721}" destId="{9D5CB1E2-8C78-424C-935A-5AD67A3869FD}" srcOrd="0" destOrd="0" parTransId="{2736565A-DB05-4C87-9807-8312D21BFEBE}" sibTransId="{A5D3F395-00DA-4BC9-864F-A0525D4D4443}"/>
    <dgm:cxn modelId="{5B09021E-D01B-49BF-B5EA-CB3148816DAF}" type="presOf" srcId="{A5D3F395-00DA-4BC9-864F-A0525D4D4443}" destId="{68707B25-407C-4E75-AA92-34552D604DB3}" srcOrd="1" destOrd="0" presId="urn:microsoft.com/office/officeart/2005/8/layout/process1"/>
    <dgm:cxn modelId="{989E0CC8-8F82-40EF-833B-08859265681D}" type="presOf" srcId="{E8993B0B-45C1-457A-A6CC-2264A65E8231}" destId="{58BF9664-3C6C-4DB7-9D61-E6B97ED1878F}" srcOrd="1" destOrd="0" presId="urn:microsoft.com/office/officeart/2005/8/layout/process1"/>
    <dgm:cxn modelId="{FACEA2BF-AE1F-43BF-8AEB-852D9871BD5D}" srcId="{46202FCB-770E-4CD0-8A62-090CA3311721}" destId="{B285F4E7-7E80-4F64-B473-A4969140F91A}" srcOrd="2" destOrd="0" parTransId="{8360AF6C-711D-4D10-9D4D-3823776FEC18}" sibTransId="{3554E42A-83F5-41BE-9C57-E16ED1B66A98}"/>
    <dgm:cxn modelId="{DDC79CEC-60B2-4266-8BCB-025FEC4E7DED}" type="presOf" srcId="{9D5CB1E2-8C78-424C-935A-5AD67A3869FD}" destId="{98F761D0-17F2-4751-AA37-02D2BCA73563}" srcOrd="0" destOrd="0" presId="urn:microsoft.com/office/officeart/2005/8/layout/process1"/>
    <dgm:cxn modelId="{CA8244EA-BECB-4072-A75E-C49AC41C81BB}" type="presOf" srcId="{E8993B0B-45C1-457A-A6CC-2264A65E8231}" destId="{CB1F0CAE-7CBE-4478-8E56-AE0569AC20B5}" srcOrd="0" destOrd="0" presId="urn:microsoft.com/office/officeart/2005/8/layout/process1"/>
    <dgm:cxn modelId="{1BADCA5D-CD71-4A33-9C01-1B9E166569E3}" type="presOf" srcId="{A5D3F395-00DA-4BC9-864F-A0525D4D4443}" destId="{ECD0E50E-4C53-4B50-9FCF-C728D7AC2826}" srcOrd="0" destOrd="0" presId="urn:microsoft.com/office/officeart/2005/8/layout/process1"/>
    <dgm:cxn modelId="{D3C52269-EB08-486E-A1D3-AC197F8855B2}" srcId="{46202FCB-770E-4CD0-8A62-090CA3311721}" destId="{2333A0C5-84EF-48A0-B6D7-4E1A5CEB6152}" srcOrd="1" destOrd="0" parTransId="{94C26250-3E12-413E-9816-7FA030D87938}" sibTransId="{E8993B0B-45C1-457A-A6CC-2264A65E8231}"/>
    <dgm:cxn modelId="{F05E9AD9-A4DA-4D37-A1DF-8F8AD9046692}" type="presOf" srcId="{2333A0C5-84EF-48A0-B6D7-4E1A5CEB6152}" destId="{DB5304BA-BDD3-4F18-AA3D-F2477C6B869F}" srcOrd="0" destOrd="0" presId="urn:microsoft.com/office/officeart/2005/8/layout/process1"/>
    <dgm:cxn modelId="{02B4E686-843E-440E-B89E-EC730A9ABC76}" type="presParOf" srcId="{7636CB54-FF00-4AEC-9474-BB7328802BBC}" destId="{98F761D0-17F2-4751-AA37-02D2BCA73563}" srcOrd="0" destOrd="0" presId="urn:microsoft.com/office/officeart/2005/8/layout/process1"/>
    <dgm:cxn modelId="{96DE7E14-DE74-4BEA-85CD-4AF95453E190}" type="presParOf" srcId="{7636CB54-FF00-4AEC-9474-BB7328802BBC}" destId="{ECD0E50E-4C53-4B50-9FCF-C728D7AC2826}" srcOrd="1" destOrd="0" presId="urn:microsoft.com/office/officeart/2005/8/layout/process1"/>
    <dgm:cxn modelId="{E79A223C-7F84-4368-9AA6-218D2E065DD6}" type="presParOf" srcId="{ECD0E50E-4C53-4B50-9FCF-C728D7AC2826}" destId="{68707B25-407C-4E75-AA92-34552D604DB3}" srcOrd="0" destOrd="0" presId="urn:microsoft.com/office/officeart/2005/8/layout/process1"/>
    <dgm:cxn modelId="{F5A486BA-6D06-48E2-A326-0045524AFD9A}" type="presParOf" srcId="{7636CB54-FF00-4AEC-9474-BB7328802BBC}" destId="{DB5304BA-BDD3-4F18-AA3D-F2477C6B869F}" srcOrd="2" destOrd="0" presId="urn:microsoft.com/office/officeart/2005/8/layout/process1"/>
    <dgm:cxn modelId="{C93966F4-5DE3-4B60-9E63-3D43C3FEEB38}" type="presParOf" srcId="{7636CB54-FF00-4AEC-9474-BB7328802BBC}" destId="{CB1F0CAE-7CBE-4478-8E56-AE0569AC20B5}" srcOrd="3" destOrd="0" presId="urn:microsoft.com/office/officeart/2005/8/layout/process1"/>
    <dgm:cxn modelId="{A2BE67FB-1CAD-46B6-A7C4-BA8DB002DCAD}" type="presParOf" srcId="{CB1F0CAE-7CBE-4478-8E56-AE0569AC20B5}" destId="{58BF9664-3C6C-4DB7-9D61-E6B97ED1878F}" srcOrd="0" destOrd="0" presId="urn:microsoft.com/office/officeart/2005/8/layout/process1"/>
    <dgm:cxn modelId="{467DDE17-ABD4-4E32-9A8B-C0B23427F897}" type="presParOf" srcId="{7636CB54-FF00-4AEC-9474-BB7328802BBC}" destId="{FDAEE3B2-633B-4C12-8D49-A2C6F3C1833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E7B2F6-C597-498B-AD4E-7733E76BB8DB}"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ru-RU"/>
        </a:p>
      </dgm:t>
    </dgm:pt>
    <dgm:pt modelId="{279A498C-B6C9-471C-9450-D25FC8BBD253}">
      <dgm:prSet phldrT="[Текст]" custT="1"/>
      <dgm:spPr>
        <a:solidFill>
          <a:schemeClr val="bg1">
            <a:lumMod val="85000"/>
          </a:schemeClr>
        </a:solidFill>
      </dgm:spPr>
      <dgm:t>
        <a:bodyPr/>
        <a:lstStyle/>
        <a:p>
          <a:r>
            <a:rPr lang="ru-RU" sz="1600" b="1" dirty="0" smtClean="0">
              <a:solidFill>
                <a:srgbClr val="003366"/>
              </a:solidFill>
              <a:latin typeface="Century Gothic" panose="020B0502020202020204" pitchFamily="34" charset="0"/>
            </a:rPr>
            <a:t>Организационный</a:t>
          </a:r>
        </a:p>
        <a:p>
          <a:r>
            <a:rPr lang="ru-RU" sz="1600" b="1" dirty="0" smtClean="0">
              <a:solidFill>
                <a:srgbClr val="003366"/>
              </a:solidFill>
              <a:latin typeface="Century Gothic" panose="020B0502020202020204" pitchFamily="34" charset="0"/>
            </a:rPr>
            <a:t>раздел</a:t>
          </a:r>
        </a:p>
        <a:p>
          <a:r>
            <a:rPr lang="ru-RU" sz="1000" dirty="0" smtClean="0">
              <a:solidFill>
                <a:srgbClr val="003366"/>
              </a:solidFill>
              <a:latin typeface="Century Gothic" panose="020B0502020202020204" pitchFamily="34" charset="0"/>
            </a:rPr>
            <a:t>- федеральный учебный план;</a:t>
          </a:r>
        </a:p>
        <a:p>
          <a:r>
            <a:rPr lang="ru-RU" sz="1000" dirty="0" smtClean="0">
              <a:solidFill>
                <a:srgbClr val="003366"/>
              </a:solidFill>
              <a:latin typeface="Century Gothic" panose="020B0502020202020204" pitchFamily="34" charset="0"/>
            </a:rPr>
            <a:t>- федеральный план внеурочной деятельности;</a:t>
          </a:r>
        </a:p>
        <a:p>
          <a:r>
            <a:rPr lang="ru-RU" sz="1000" dirty="0" smtClean="0">
              <a:solidFill>
                <a:srgbClr val="003366"/>
              </a:solidFill>
              <a:latin typeface="Century Gothic" panose="020B0502020202020204" pitchFamily="34" charset="0"/>
            </a:rPr>
            <a:t>- федеральный календарный учебный график;</a:t>
          </a:r>
        </a:p>
        <a:p>
          <a:r>
            <a:rPr lang="ru-RU" sz="1000" dirty="0" smtClean="0">
              <a:solidFill>
                <a:srgbClr val="003366"/>
              </a:solidFill>
              <a:latin typeface="Century Gothic" panose="020B0502020202020204" pitchFamily="34" charset="0"/>
            </a:rPr>
            <a:t>- федеральный календарный план воспитательной работы</a:t>
          </a:r>
          <a:endParaRPr lang="ru-RU" sz="1000" dirty="0">
            <a:solidFill>
              <a:srgbClr val="003366"/>
            </a:solidFill>
            <a:latin typeface="Century Gothic" panose="020B0502020202020204" pitchFamily="34" charset="0"/>
          </a:endParaRPr>
        </a:p>
      </dgm:t>
    </dgm:pt>
    <dgm:pt modelId="{40DA2821-7958-4B8C-A85E-AD72C0963C3A}" type="parTrans" cxnId="{7A24E4AD-B5B0-48FF-AE1D-50A858F1CABB}">
      <dgm:prSet/>
      <dgm:spPr/>
      <dgm:t>
        <a:bodyPr/>
        <a:lstStyle/>
        <a:p>
          <a:endParaRPr lang="ru-RU" sz="2000">
            <a:solidFill>
              <a:schemeClr val="tx1"/>
            </a:solidFill>
            <a:latin typeface="Century Gothic" panose="020B0502020202020204" pitchFamily="34" charset="0"/>
          </a:endParaRPr>
        </a:p>
      </dgm:t>
    </dgm:pt>
    <dgm:pt modelId="{DC110E24-22C8-40E3-8037-900F438B821F}" type="sibTrans" cxnId="{7A24E4AD-B5B0-48FF-AE1D-50A858F1CABB}">
      <dgm:prSet/>
      <dgm:spPr/>
      <dgm:t>
        <a:bodyPr/>
        <a:lstStyle/>
        <a:p>
          <a:endParaRPr lang="ru-RU" sz="2000">
            <a:solidFill>
              <a:schemeClr val="tx1"/>
            </a:solidFill>
            <a:latin typeface="Century Gothic" panose="020B0502020202020204" pitchFamily="34" charset="0"/>
          </a:endParaRPr>
        </a:p>
      </dgm:t>
    </dgm:pt>
    <dgm:pt modelId="{ED34EE1A-ED55-4C22-87BB-589379E41AA4}">
      <dgm:prSet custT="1"/>
      <dgm:spPr>
        <a:solidFill>
          <a:srgbClr val="003366"/>
        </a:solidFill>
      </dgm:spPr>
      <dgm:t>
        <a:bodyPr/>
        <a:lstStyle/>
        <a:p>
          <a:r>
            <a:rPr lang="ru-RU" sz="1600" b="1" dirty="0" smtClean="0">
              <a:solidFill>
                <a:schemeClr val="bg1"/>
              </a:solidFill>
              <a:latin typeface="Century Gothic" panose="020B0502020202020204" pitchFamily="34" charset="0"/>
            </a:rPr>
            <a:t>Целевой раздел</a:t>
          </a:r>
        </a:p>
        <a:p>
          <a:r>
            <a:rPr lang="ru-RU" sz="1050" dirty="0" smtClean="0">
              <a:solidFill>
                <a:schemeClr val="bg1"/>
              </a:solidFill>
              <a:latin typeface="Century Gothic" panose="020B0502020202020204" pitchFamily="34" charset="0"/>
            </a:rPr>
            <a:t>- пояснительная записка;</a:t>
          </a:r>
        </a:p>
        <a:p>
          <a:r>
            <a:rPr lang="ru-RU" sz="1050" dirty="0" smtClean="0">
              <a:solidFill>
                <a:schemeClr val="bg1"/>
              </a:solidFill>
              <a:latin typeface="Century Gothic" panose="020B0502020202020204" pitchFamily="34" charset="0"/>
            </a:rPr>
            <a:t>- планируемые результаты освоения обучающимися ФООП;</a:t>
          </a:r>
        </a:p>
        <a:p>
          <a:r>
            <a:rPr lang="ru-RU" sz="1050" dirty="0" smtClean="0">
              <a:solidFill>
                <a:schemeClr val="bg1"/>
              </a:solidFill>
              <a:latin typeface="Century Gothic" panose="020B0502020202020204" pitchFamily="34" charset="0"/>
            </a:rPr>
            <a:t>- система оценки достижения планируемых результатов освоения ФООП</a:t>
          </a:r>
          <a:endParaRPr lang="ru-RU" sz="1050" dirty="0">
            <a:solidFill>
              <a:schemeClr val="bg1"/>
            </a:solidFill>
            <a:latin typeface="Century Gothic" panose="020B0502020202020204" pitchFamily="34" charset="0"/>
          </a:endParaRPr>
        </a:p>
      </dgm:t>
    </dgm:pt>
    <dgm:pt modelId="{5CA191F0-A774-4787-B00B-D9A470035A95}" type="sibTrans" cxnId="{40F77337-5725-403C-ACD6-BEFBEE6E636D}">
      <dgm:prSet/>
      <dgm:spPr/>
      <dgm:t>
        <a:bodyPr/>
        <a:lstStyle/>
        <a:p>
          <a:endParaRPr lang="ru-RU" sz="2000">
            <a:solidFill>
              <a:schemeClr val="tx1"/>
            </a:solidFill>
            <a:latin typeface="Century Gothic" panose="020B0502020202020204" pitchFamily="34" charset="0"/>
          </a:endParaRPr>
        </a:p>
      </dgm:t>
    </dgm:pt>
    <dgm:pt modelId="{5DD90ECF-071B-477E-B39E-68DFB71B883E}" type="parTrans" cxnId="{40F77337-5725-403C-ACD6-BEFBEE6E636D}">
      <dgm:prSet/>
      <dgm:spPr/>
      <dgm:t>
        <a:bodyPr/>
        <a:lstStyle/>
        <a:p>
          <a:endParaRPr lang="ru-RU" sz="2000">
            <a:solidFill>
              <a:schemeClr val="tx1"/>
            </a:solidFill>
            <a:latin typeface="Century Gothic" panose="020B0502020202020204" pitchFamily="34" charset="0"/>
          </a:endParaRPr>
        </a:p>
      </dgm:t>
    </dgm:pt>
    <dgm:pt modelId="{FF2D8FB4-67F3-4376-9EA1-057EE2979517}">
      <dgm:prSet phldrT="[Текст]" custT="1"/>
      <dgm:spPr>
        <a:solidFill>
          <a:srgbClr val="FF0000"/>
        </a:solidFill>
      </dgm:spPr>
      <dgm:t>
        <a:bodyPr/>
        <a:lstStyle/>
        <a:p>
          <a:r>
            <a:rPr lang="ru-RU" sz="1600" b="1" dirty="0" smtClean="0">
              <a:solidFill>
                <a:schemeClr val="bg1"/>
              </a:solidFill>
              <a:latin typeface="Century Gothic" panose="020B0502020202020204" pitchFamily="34" charset="0"/>
            </a:rPr>
            <a:t>Содержательный раздел</a:t>
          </a:r>
        </a:p>
        <a:p>
          <a:r>
            <a:rPr lang="ru-RU" sz="1000" dirty="0" smtClean="0">
              <a:solidFill>
                <a:schemeClr val="bg1"/>
              </a:solidFill>
              <a:latin typeface="Century Gothic" panose="020B0502020202020204" pitchFamily="34" charset="0"/>
            </a:rPr>
            <a:t>- федеральные рабочие программы учебных предметов;</a:t>
          </a:r>
        </a:p>
        <a:p>
          <a:r>
            <a:rPr lang="ru-RU" sz="1000" dirty="0" smtClean="0">
              <a:solidFill>
                <a:schemeClr val="bg1"/>
              </a:solidFill>
              <a:latin typeface="Century Gothic" panose="020B0502020202020204" pitchFamily="34" charset="0"/>
            </a:rPr>
            <a:t>- программа формирования универсальных учебных действий у обучающихся;</a:t>
          </a:r>
        </a:p>
        <a:p>
          <a:r>
            <a:rPr lang="ru-RU" sz="1000" dirty="0" smtClean="0">
              <a:solidFill>
                <a:schemeClr val="bg1"/>
              </a:solidFill>
              <a:latin typeface="Century Gothic" panose="020B0502020202020204" pitchFamily="34" charset="0"/>
            </a:rPr>
            <a:t>- федеральная рабочая программа воспитания</a:t>
          </a:r>
          <a:endParaRPr lang="ru-RU" sz="1000" dirty="0">
            <a:solidFill>
              <a:schemeClr val="bg1"/>
            </a:solidFill>
            <a:latin typeface="Century Gothic" panose="020B0502020202020204" pitchFamily="34" charset="0"/>
          </a:endParaRPr>
        </a:p>
      </dgm:t>
    </dgm:pt>
    <dgm:pt modelId="{441DCF76-E897-4849-AB97-296D90A9B09F}" type="sibTrans" cxnId="{D813268D-B75F-4663-A056-E26097DEB803}">
      <dgm:prSet/>
      <dgm:spPr/>
      <dgm:t>
        <a:bodyPr/>
        <a:lstStyle/>
        <a:p>
          <a:endParaRPr lang="ru-RU" sz="2000">
            <a:solidFill>
              <a:schemeClr val="tx1"/>
            </a:solidFill>
            <a:latin typeface="Century Gothic" panose="020B0502020202020204" pitchFamily="34" charset="0"/>
          </a:endParaRPr>
        </a:p>
      </dgm:t>
    </dgm:pt>
    <dgm:pt modelId="{E2F1D0BC-496B-49B6-8455-DF985FA8AF9E}" type="parTrans" cxnId="{D813268D-B75F-4663-A056-E26097DEB803}">
      <dgm:prSet/>
      <dgm:spPr/>
      <dgm:t>
        <a:bodyPr/>
        <a:lstStyle/>
        <a:p>
          <a:endParaRPr lang="ru-RU" sz="2000">
            <a:solidFill>
              <a:schemeClr val="tx1"/>
            </a:solidFill>
            <a:latin typeface="Century Gothic" panose="020B0502020202020204" pitchFamily="34" charset="0"/>
          </a:endParaRPr>
        </a:p>
      </dgm:t>
    </dgm:pt>
    <dgm:pt modelId="{DD6C0160-FB69-4C01-85B2-D08CD6C16BA2}" type="pres">
      <dgm:prSet presAssocID="{DDE7B2F6-C597-498B-AD4E-7733E76BB8DB}" presName="Name0" presStyleCnt="0">
        <dgm:presLayoutVars>
          <dgm:dir/>
          <dgm:resizeHandles val="exact"/>
        </dgm:presLayoutVars>
      </dgm:prSet>
      <dgm:spPr/>
      <dgm:t>
        <a:bodyPr/>
        <a:lstStyle/>
        <a:p>
          <a:endParaRPr lang="ru-RU"/>
        </a:p>
      </dgm:t>
    </dgm:pt>
    <dgm:pt modelId="{0C30E732-A9A9-4AD3-B0F0-CF8238E1290F}" type="pres">
      <dgm:prSet presAssocID="{ED34EE1A-ED55-4C22-87BB-589379E41AA4}" presName="node" presStyleLbl="node1" presStyleIdx="0" presStyleCnt="3" custLinFactX="-10918" custLinFactNeighborX="-100000" custLinFactNeighborY="-4404">
        <dgm:presLayoutVars>
          <dgm:bulletEnabled val="1"/>
        </dgm:presLayoutVars>
      </dgm:prSet>
      <dgm:spPr/>
      <dgm:t>
        <a:bodyPr/>
        <a:lstStyle/>
        <a:p>
          <a:endParaRPr lang="ru-RU"/>
        </a:p>
      </dgm:t>
    </dgm:pt>
    <dgm:pt modelId="{7DE5E78F-B6B9-422B-9D76-94CB050CB033}" type="pres">
      <dgm:prSet presAssocID="{5CA191F0-A774-4787-B00B-D9A470035A95}" presName="sibTrans" presStyleCnt="0"/>
      <dgm:spPr/>
    </dgm:pt>
    <dgm:pt modelId="{5FD4A6AB-BA6E-4E99-90CB-2B248558A930}" type="pres">
      <dgm:prSet presAssocID="{FF2D8FB4-67F3-4376-9EA1-057EE2979517}" presName="node" presStyleLbl="node1" presStyleIdx="1" presStyleCnt="3">
        <dgm:presLayoutVars>
          <dgm:bulletEnabled val="1"/>
        </dgm:presLayoutVars>
      </dgm:prSet>
      <dgm:spPr/>
      <dgm:t>
        <a:bodyPr/>
        <a:lstStyle/>
        <a:p>
          <a:endParaRPr lang="ru-RU"/>
        </a:p>
      </dgm:t>
    </dgm:pt>
    <dgm:pt modelId="{A203A60F-DEEB-4AC5-9000-76C0D80A7F64}" type="pres">
      <dgm:prSet presAssocID="{441DCF76-E897-4849-AB97-296D90A9B09F}" presName="sibTrans" presStyleCnt="0"/>
      <dgm:spPr/>
    </dgm:pt>
    <dgm:pt modelId="{483C16C8-C154-4194-B63A-9C6461B12F79}" type="pres">
      <dgm:prSet presAssocID="{279A498C-B6C9-471C-9450-D25FC8BBD253}" presName="node" presStyleLbl="node1" presStyleIdx="2" presStyleCnt="3">
        <dgm:presLayoutVars>
          <dgm:bulletEnabled val="1"/>
        </dgm:presLayoutVars>
      </dgm:prSet>
      <dgm:spPr/>
      <dgm:t>
        <a:bodyPr/>
        <a:lstStyle/>
        <a:p>
          <a:endParaRPr lang="ru-RU"/>
        </a:p>
      </dgm:t>
    </dgm:pt>
  </dgm:ptLst>
  <dgm:cxnLst>
    <dgm:cxn modelId="{46CEDBAC-8AB3-4643-952C-79B4A6D468C7}" type="presOf" srcId="{279A498C-B6C9-471C-9450-D25FC8BBD253}" destId="{483C16C8-C154-4194-B63A-9C6461B12F79}" srcOrd="0" destOrd="0" presId="urn:microsoft.com/office/officeart/2005/8/layout/hList6"/>
    <dgm:cxn modelId="{40F77337-5725-403C-ACD6-BEFBEE6E636D}" srcId="{DDE7B2F6-C597-498B-AD4E-7733E76BB8DB}" destId="{ED34EE1A-ED55-4C22-87BB-589379E41AA4}" srcOrd="0" destOrd="0" parTransId="{5DD90ECF-071B-477E-B39E-68DFB71B883E}" sibTransId="{5CA191F0-A774-4787-B00B-D9A470035A95}"/>
    <dgm:cxn modelId="{F9E944BC-F8F6-4188-BA15-CA5873CE5490}" type="presOf" srcId="{ED34EE1A-ED55-4C22-87BB-589379E41AA4}" destId="{0C30E732-A9A9-4AD3-B0F0-CF8238E1290F}" srcOrd="0" destOrd="0" presId="urn:microsoft.com/office/officeart/2005/8/layout/hList6"/>
    <dgm:cxn modelId="{D813268D-B75F-4663-A056-E26097DEB803}" srcId="{DDE7B2F6-C597-498B-AD4E-7733E76BB8DB}" destId="{FF2D8FB4-67F3-4376-9EA1-057EE2979517}" srcOrd="1" destOrd="0" parTransId="{E2F1D0BC-496B-49B6-8455-DF985FA8AF9E}" sibTransId="{441DCF76-E897-4849-AB97-296D90A9B09F}"/>
    <dgm:cxn modelId="{908A6208-2701-4174-99DC-233871A78872}" type="presOf" srcId="{DDE7B2F6-C597-498B-AD4E-7733E76BB8DB}" destId="{DD6C0160-FB69-4C01-85B2-D08CD6C16BA2}" srcOrd="0" destOrd="0" presId="urn:microsoft.com/office/officeart/2005/8/layout/hList6"/>
    <dgm:cxn modelId="{70C65735-18A9-47AE-9052-A4C9710472E5}" type="presOf" srcId="{FF2D8FB4-67F3-4376-9EA1-057EE2979517}" destId="{5FD4A6AB-BA6E-4E99-90CB-2B248558A930}" srcOrd="0" destOrd="0" presId="urn:microsoft.com/office/officeart/2005/8/layout/hList6"/>
    <dgm:cxn modelId="{7A24E4AD-B5B0-48FF-AE1D-50A858F1CABB}" srcId="{DDE7B2F6-C597-498B-AD4E-7733E76BB8DB}" destId="{279A498C-B6C9-471C-9450-D25FC8BBD253}" srcOrd="2" destOrd="0" parTransId="{40DA2821-7958-4B8C-A85E-AD72C0963C3A}" sibTransId="{DC110E24-22C8-40E3-8037-900F438B821F}"/>
    <dgm:cxn modelId="{B4ADE100-B6CE-4EE0-9745-E066DB697D82}" type="presParOf" srcId="{DD6C0160-FB69-4C01-85B2-D08CD6C16BA2}" destId="{0C30E732-A9A9-4AD3-B0F0-CF8238E1290F}" srcOrd="0" destOrd="0" presId="urn:microsoft.com/office/officeart/2005/8/layout/hList6"/>
    <dgm:cxn modelId="{374BA641-81A6-4BC2-BAE4-0A552E8176B6}" type="presParOf" srcId="{DD6C0160-FB69-4C01-85B2-D08CD6C16BA2}" destId="{7DE5E78F-B6B9-422B-9D76-94CB050CB033}" srcOrd="1" destOrd="0" presId="urn:microsoft.com/office/officeart/2005/8/layout/hList6"/>
    <dgm:cxn modelId="{44364F10-F907-4E2E-B59E-FF296DD86284}" type="presParOf" srcId="{DD6C0160-FB69-4C01-85B2-D08CD6C16BA2}" destId="{5FD4A6AB-BA6E-4E99-90CB-2B248558A930}" srcOrd="2" destOrd="0" presId="urn:microsoft.com/office/officeart/2005/8/layout/hList6"/>
    <dgm:cxn modelId="{C5ACC687-0878-4A67-94AE-831FCD855833}" type="presParOf" srcId="{DD6C0160-FB69-4C01-85B2-D08CD6C16BA2}" destId="{A203A60F-DEEB-4AC5-9000-76C0D80A7F64}" srcOrd="3" destOrd="0" presId="urn:microsoft.com/office/officeart/2005/8/layout/hList6"/>
    <dgm:cxn modelId="{F6BBB0B0-4A6D-46ED-BFA0-8253B5C3E78D}" type="presParOf" srcId="{DD6C0160-FB69-4C01-85B2-D08CD6C16BA2}" destId="{483C16C8-C154-4194-B63A-9C6461B12F7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BD2E07-AB72-41A6-896D-D350534B3C2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3DEBE3BF-51DA-44E4-BB7F-3548DB44D792}">
      <dgm:prSet phldrT="[Текст]"/>
      <dgm:spPr>
        <a:solidFill>
          <a:schemeClr val="bg1">
            <a:lumMod val="50000"/>
            <a:alpha val="50000"/>
          </a:schemeClr>
        </a:solidFill>
      </dgm:spPr>
      <dgm:t>
        <a:bodyPr/>
        <a:lstStyle/>
        <a:p>
          <a:r>
            <a:rPr lang="ru-RU" b="1" dirty="0" smtClean="0">
              <a:solidFill>
                <a:srgbClr val="003366"/>
              </a:solidFill>
              <a:latin typeface="Century Gothic" panose="020B0502020202020204" pitchFamily="34" charset="0"/>
            </a:rPr>
            <a:t>Требования ФГОС</a:t>
          </a:r>
          <a:endParaRPr lang="ru-RU" b="1" dirty="0">
            <a:solidFill>
              <a:srgbClr val="003366"/>
            </a:solidFill>
            <a:latin typeface="Century Gothic" panose="020B0502020202020204" pitchFamily="34" charset="0"/>
          </a:endParaRPr>
        </a:p>
      </dgm:t>
    </dgm:pt>
    <dgm:pt modelId="{0184A95D-3043-4088-9A3F-ED6CC0BBD10C}" type="parTrans" cxnId="{E69F9780-E20C-443F-83B5-6B8B2E75CE21}">
      <dgm:prSet/>
      <dgm:spPr/>
      <dgm:t>
        <a:bodyPr/>
        <a:lstStyle/>
        <a:p>
          <a:endParaRPr lang="ru-RU"/>
        </a:p>
      </dgm:t>
    </dgm:pt>
    <dgm:pt modelId="{3A23767A-65AB-4A33-A8C1-D64D3504A8E5}" type="sibTrans" cxnId="{E69F9780-E20C-443F-83B5-6B8B2E75CE21}">
      <dgm:prSet/>
      <dgm:spPr/>
      <dgm:t>
        <a:bodyPr/>
        <a:lstStyle/>
        <a:p>
          <a:endParaRPr lang="ru-RU"/>
        </a:p>
      </dgm:t>
    </dgm:pt>
    <dgm:pt modelId="{6576B61F-CAE5-4B20-88BF-05195ACF946A}">
      <dgm:prSet phldrT="[Текст]"/>
      <dgm:spPr>
        <a:solidFill>
          <a:schemeClr val="bg1">
            <a:lumMod val="50000"/>
            <a:alpha val="50000"/>
          </a:schemeClr>
        </a:solidFill>
      </dgm:spPr>
      <dgm:t>
        <a:bodyPr/>
        <a:lstStyle/>
        <a:p>
          <a:r>
            <a:rPr lang="ru-RU" b="1" dirty="0" smtClean="0">
              <a:solidFill>
                <a:srgbClr val="003366"/>
              </a:solidFill>
              <a:latin typeface="Century Gothic" panose="020B0502020202020204" pitchFamily="34" charset="0"/>
            </a:rPr>
            <a:t>Образовательная деятельность</a:t>
          </a:r>
          <a:endParaRPr lang="ru-RU" b="1" dirty="0">
            <a:solidFill>
              <a:srgbClr val="003366"/>
            </a:solidFill>
            <a:latin typeface="Century Gothic" panose="020B0502020202020204" pitchFamily="34" charset="0"/>
          </a:endParaRPr>
        </a:p>
      </dgm:t>
    </dgm:pt>
    <dgm:pt modelId="{17D1CE3E-0B3E-44BA-9585-3F9BD0B8B5A9}" type="parTrans" cxnId="{46294AF6-8F00-40DD-B1A6-23EC32E46FB3}">
      <dgm:prSet/>
      <dgm:spPr/>
      <dgm:t>
        <a:bodyPr/>
        <a:lstStyle/>
        <a:p>
          <a:endParaRPr lang="ru-RU"/>
        </a:p>
      </dgm:t>
    </dgm:pt>
    <dgm:pt modelId="{78E8B10E-422E-49F4-A8BC-541B71C19779}" type="sibTrans" cxnId="{46294AF6-8F00-40DD-B1A6-23EC32E46FB3}">
      <dgm:prSet/>
      <dgm:spPr/>
      <dgm:t>
        <a:bodyPr/>
        <a:lstStyle/>
        <a:p>
          <a:endParaRPr lang="ru-RU"/>
        </a:p>
      </dgm:t>
    </dgm:pt>
    <dgm:pt modelId="{AF6D8603-BA32-402A-9FC2-8ECD46A427BD}">
      <dgm:prSet phldrT="[Текст]"/>
      <dgm:spPr>
        <a:solidFill>
          <a:schemeClr val="bg1">
            <a:lumMod val="50000"/>
            <a:alpha val="50000"/>
          </a:schemeClr>
        </a:solidFill>
      </dgm:spPr>
      <dgm:t>
        <a:bodyPr/>
        <a:lstStyle/>
        <a:p>
          <a:r>
            <a:rPr lang="ru-RU" b="1" dirty="0" smtClean="0">
              <a:solidFill>
                <a:srgbClr val="003366"/>
              </a:solidFill>
              <a:latin typeface="Century Gothic" panose="020B0502020202020204" pitchFamily="34" charset="0"/>
            </a:rPr>
            <a:t>Система оценки результатов освоения ФООП</a:t>
          </a:r>
          <a:endParaRPr lang="ru-RU" b="1" dirty="0">
            <a:solidFill>
              <a:srgbClr val="003366"/>
            </a:solidFill>
            <a:latin typeface="Century Gothic" panose="020B0502020202020204" pitchFamily="34" charset="0"/>
          </a:endParaRPr>
        </a:p>
      </dgm:t>
    </dgm:pt>
    <dgm:pt modelId="{4DFDFC33-7BA3-4F2A-B5AC-A21CD593BAE5}" type="parTrans" cxnId="{DC875C63-6AFB-4D56-8795-9AA928E85FBF}">
      <dgm:prSet/>
      <dgm:spPr/>
      <dgm:t>
        <a:bodyPr/>
        <a:lstStyle/>
        <a:p>
          <a:endParaRPr lang="ru-RU"/>
        </a:p>
      </dgm:t>
    </dgm:pt>
    <dgm:pt modelId="{1593FDC1-B93A-408F-AD31-437AA121C96D}" type="sibTrans" cxnId="{DC875C63-6AFB-4D56-8795-9AA928E85FBF}">
      <dgm:prSet/>
      <dgm:spPr/>
      <dgm:t>
        <a:bodyPr/>
        <a:lstStyle/>
        <a:p>
          <a:endParaRPr lang="ru-RU"/>
        </a:p>
      </dgm:t>
    </dgm:pt>
    <dgm:pt modelId="{1B41621F-7EF9-449D-A8BA-365B5F51FD70}" type="pres">
      <dgm:prSet presAssocID="{0ABD2E07-AB72-41A6-896D-D350534B3C2E}" presName="Name0" presStyleCnt="0">
        <dgm:presLayoutVars>
          <dgm:dir/>
          <dgm:resizeHandles val="exact"/>
        </dgm:presLayoutVars>
      </dgm:prSet>
      <dgm:spPr/>
      <dgm:t>
        <a:bodyPr/>
        <a:lstStyle/>
        <a:p>
          <a:endParaRPr lang="ru-RU"/>
        </a:p>
      </dgm:t>
    </dgm:pt>
    <dgm:pt modelId="{B53DAC31-DA12-4511-9930-7BA32754E823}" type="pres">
      <dgm:prSet presAssocID="{3DEBE3BF-51DA-44E4-BB7F-3548DB44D792}" presName="Name5" presStyleLbl="vennNode1" presStyleIdx="0" presStyleCnt="3">
        <dgm:presLayoutVars>
          <dgm:bulletEnabled val="1"/>
        </dgm:presLayoutVars>
      </dgm:prSet>
      <dgm:spPr/>
      <dgm:t>
        <a:bodyPr/>
        <a:lstStyle/>
        <a:p>
          <a:endParaRPr lang="ru-RU"/>
        </a:p>
      </dgm:t>
    </dgm:pt>
    <dgm:pt modelId="{8E8166DC-791C-40BA-A5E5-271FA4864159}" type="pres">
      <dgm:prSet presAssocID="{3A23767A-65AB-4A33-A8C1-D64D3504A8E5}" presName="space" presStyleCnt="0"/>
      <dgm:spPr/>
    </dgm:pt>
    <dgm:pt modelId="{C6011A2E-AB66-43D9-B1EE-030521F87C0E}" type="pres">
      <dgm:prSet presAssocID="{6576B61F-CAE5-4B20-88BF-05195ACF946A}" presName="Name5" presStyleLbl="vennNode1" presStyleIdx="1" presStyleCnt="3">
        <dgm:presLayoutVars>
          <dgm:bulletEnabled val="1"/>
        </dgm:presLayoutVars>
      </dgm:prSet>
      <dgm:spPr/>
      <dgm:t>
        <a:bodyPr/>
        <a:lstStyle/>
        <a:p>
          <a:endParaRPr lang="ru-RU"/>
        </a:p>
      </dgm:t>
    </dgm:pt>
    <dgm:pt modelId="{64136B68-83D3-493F-B4AF-8AD38A3FFA52}" type="pres">
      <dgm:prSet presAssocID="{78E8B10E-422E-49F4-A8BC-541B71C19779}" presName="space" presStyleCnt="0"/>
      <dgm:spPr/>
    </dgm:pt>
    <dgm:pt modelId="{0FE3D4C3-E601-4D18-9D68-1A6A1CD2911A}" type="pres">
      <dgm:prSet presAssocID="{AF6D8603-BA32-402A-9FC2-8ECD46A427BD}" presName="Name5" presStyleLbl="vennNode1" presStyleIdx="2" presStyleCnt="3">
        <dgm:presLayoutVars>
          <dgm:bulletEnabled val="1"/>
        </dgm:presLayoutVars>
      </dgm:prSet>
      <dgm:spPr/>
      <dgm:t>
        <a:bodyPr/>
        <a:lstStyle/>
        <a:p>
          <a:endParaRPr lang="ru-RU"/>
        </a:p>
      </dgm:t>
    </dgm:pt>
  </dgm:ptLst>
  <dgm:cxnLst>
    <dgm:cxn modelId="{E69F9780-E20C-443F-83B5-6B8B2E75CE21}" srcId="{0ABD2E07-AB72-41A6-896D-D350534B3C2E}" destId="{3DEBE3BF-51DA-44E4-BB7F-3548DB44D792}" srcOrd="0" destOrd="0" parTransId="{0184A95D-3043-4088-9A3F-ED6CC0BBD10C}" sibTransId="{3A23767A-65AB-4A33-A8C1-D64D3504A8E5}"/>
    <dgm:cxn modelId="{46294AF6-8F00-40DD-B1A6-23EC32E46FB3}" srcId="{0ABD2E07-AB72-41A6-896D-D350534B3C2E}" destId="{6576B61F-CAE5-4B20-88BF-05195ACF946A}" srcOrd="1" destOrd="0" parTransId="{17D1CE3E-0B3E-44BA-9585-3F9BD0B8B5A9}" sibTransId="{78E8B10E-422E-49F4-A8BC-541B71C19779}"/>
    <dgm:cxn modelId="{F9C8E61C-B7AD-47FF-9487-2E0CD2CBC23D}" type="presOf" srcId="{3DEBE3BF-51DA-44E4-BB7F-3548DB44D792}" destId="{B53DAC31-DA12-4511-9930-7BA32754E823}" srcOrd="0" destOrd="0" presId="urn:microsoft.com/office/officeart/2005/8/layout/venn3"/>
    <dgm:cxn modelId="{C265F1B5-0BBA-4249-BE48-EC31ED10D01D}" type="presOf" srcId="{6576B61F-CAE5-4B20-88BF-05195ACF946A}" destId="{C6011A2E-AB66-43D9-B1EE-030521F87C0E}" srcOrd="0" destOrd="0" presId="urn:microsoft.com/office/officeart/2005/8/layout/venn3"/>
    <dgm:cxn modelId="{DC875C63-6AFB-4D56-8795-9AA928E85FBF}" srcId="{0ABD2E07-AB72-41A6-896D-D350534B3C2E}" destId="{AF6D8603-BA32-402A-9FC2-8ECD46A427BD}" srcOrd="2" destOrd="0" parTransId="{4DFDFC33-7BA3-4F2A-B5AC-A21CD593BAE5}" sibTransId="{1593FDC1-B93A-408F-AD31-437AA121C96D}"/>
    <dgm:cxn modelId="{2983A268-2A4F-406D-A581-8148B15611DC}" type="presOf" srcId="{AF6D8603-BA32-402A-9FC2-8ECD46A427BD}" destId="{0FE3D4C3-E601-4D18-9D68-1A6A1CD2911A}" srcOrd="0" destOrd="0" presId="urn:microsoft.com/office/officeart/2005/8/layout/venn3"/>
    <dgm:cxn modelId="{71EE0DAF-1EDE-4E65-92B3-060750BFC283}" type="presOf" srcId="{0ABD2E07-AB72-41A6-896D-D350534B3C2E}" destId="{1B41621F-7EF9-449D-A8BA-365B5F51FD70}" srcOrd="0" destOrd="0" presId="urn:microsoft.com/office/officeart/2005/8/layout/venn3"/>
    <dgm:cxn modelId="{5DEFE9A5-C319-43F4-BB7F-0A24E6557C76}" type="presParOf" srcId="{1B41621F-7EF9-449D-A8BA-365B5F51FD70}" destId="{B53DAC31-DA12-4511-9930-7BA32754E823}" srcOrd="0" destOrd="0" presId="urn:microsoft.com/office/officeart/2005/8/layout/venn3"/>
    <dgm:cxn modelId="{AF9FF240-0A68-4521-8C3D-4E79EEC5B9B3}" type="presParOf" srcId="{1B41621F-7EF9-449D-A8BA-365B5F51FD70}" destId="{8E8166DC-791C-40BA-A5E5-271FA4864159}" srcOrd="1" destOrd="0" presId="urn:microsoft.com/office/officeart/2005/8/layout/venn3"/>
    <dgm:cxn modelId="{7132155A-E88B-49F7-9BC8-93CBCFB69CB4}" type="presParOf" srcId="{1B41621F-7EF9-449D-A8BA-365B5F51FD70}" destId="{C6011A2E-AB66-43D9-B1EE-030521F87C0E}" srcOrd="2" destOrd="0" presId="urn:microsoft.com/office/officeart/2005/8/layout/venn3"/>
    <dgm:cxn modelId="{C454F430-0D89-4CAA-A81D-FD69FAA3D930}" type="presParOf" srcId="{1B41621F-7EF9-449D-A8BA-365B5F51FD70}" destId="{64136B68-83D3-493F-B4AF-8AD38A3FFA52}" srcOrd="3" destOrd="0" presId="urn:microsoft.com/office/officeart/2005/8/layout/venn3"/>
    <dgm:cxn modelId="{AE9F62A9-C678-4640-8618-E720B25E0FB2}" type="presParOf" srcId="{1B41621F-7EF9-449D-A8BA-365B5F51FD70}" destId="{0FE3D4C3-E601-4D18-9D68-1A6A1CD2911A}"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E1B016-1FF4-45C5-9492-AA62D5131DAD}"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ru-RU"/>
        </a:p>
      </dgm:t>
    </dgm:pt>
    <dgm:pt modelId="{AEDDEF4D-C49D-479B-98DE-5C77039CF552}">
      <dgm:prSet phldrT="[Текст]"/>
      <dgm:spPr>
        <a:solidFill>
          <a:srgbClr val="FF0000"/>
        </a:solidFill>
      </dgm:spPr>
      <dgm:t>
        <a:bodyPr/>
        <a:lstStyle/>
        <a:p>
          <a:r>
            <a:rPr lang="ru-RU" b="1" dirty="0" smtClean="0">
              <a:solidFill>
                <a:schemeClr val="bg1"/>
              </a:solidFill>
              <a:latin typeface="Century Gothic" panose="020B0502020202020204" pitchFamily="34" charset="0"/>
            </a:rPr>
            <a:t>Внутренняя оценка</a:t>
          </a:r>
          <a:endParaRPr lang="ru-RU" b="1" dirty="0">
            <a:solidFill>
              <a:schemeClr val="bg1"/>
            </a:solidFill>
            <a:latin typeface="Century Gothic" panose="020B0502020202020204" pitchFamily="34" charset="0"/>
          </a:endParaRPr>
        </a:p>
      </dgm:t>
    </dgm:pt>
    <dgm:pt modelId="{A7ECDDEA-28F6-4C2C-B6D4-7600B2A18B02}" type="parTrans" cxnId="{13AEFFBC-8736-492C-99B5-2BA7B6E2A643}">
      <dgm:prSet/>
      <dgm:spPr/>
      <dgm:t>
        <a:bodyPr/>
        <a:lstStyle/>
        <a:p>
          <a:endParaRPr lang="ru-RU">
            <a:solidFill>
              <a:schemeClr val="bg1"/>
            </a:solidFill>
            <a:latin typeface="Century Gothic" panose="020B0502020202020204" pitchFamily="34" charset="0"/>
          </a:endParaRPr>
        </a:p>
      </dgm:t>
    </dgm:pt>
    <dgm:pt modelId="{00D3B9DB-AB04-491C-96EC-2444D167FB0C}" type="sibTrans" cxnId="{13AEFFBC-8736-492C-99B5-2BA7B6E2A643}">
      <dgm:prSet/>
      <dgm:spPr/>
      <dgm:t>
        <a:bodyPr/>
        <a:lstStyle/>
        <a:p>
          <a:endParaRPr lang="ru-RU">
            <a:solidFill>
              <a:schemeClr val="bg1"/>
            </a:solidFill>
            <a:latin typeface="Century Gothic" panose="020B0502020202020204" pitchFamily="34" charset="0"/>
          </a:endParaRPr>
        </a:p>
      </dgm:t>
    </dgm:pt>
    <dgm:pt modelId="{DEEA65FD-CC33-4EE9-B969-3CB64754B516}">
      <dgm:prSet phldrT="[Текст]"/>
      <dgm:spPr>
        <a:solidFill>
          <a:schemeClr val="bg1">
            <a:lumMod val="65000"/>
            <a:alpha val="90000"/>
          </a:schemeClr>
        </a:solidFill>
      </dgm:spPr>
      <dgm:t>
        <a:bodyPr/>
        <a:lstStyle/>
        <a:p>
          <a:r>
            <a:rPr lang="ru-RU" dirty="0" smtClean="0">
              <a:solidFill>
                <a:schemeClr val="bg1"/>
              </a:solidFill>
              <a:latin typeface="Century Gothic" panose="020B0502020202020204" pitchFamily="34" charset="0"/>
            </a:rPr>
            <a:t>стартовая диагностика;</a:t>
          </a:r>
          <a:endParaRPr lang="ru-RU" dirty="0">
            <a:solidFill>
              <a:schemeClr val="bg1"/>
            </a:solidFill>
            <a:latin typeface="Century Gothic" panose="020B0502020202020204" pitchFamily="34" charset="0"/>
          </a:endParaRPr>
        </a:p>
      </dgm:t>
    </dgm:pt>
    <dgm:pt modelId="{EBC5AED5-A914-4E57-A597-D2418453DC0C}" type="parTrans" cxnId="{91BCA439-72B8-48FE-B720-9EF70B681AE3}">
      <dgm:prSet/>
      <dgm:spPr/>
      <dgm:t>
        <a:bodyPr/>
        <a:lstStyle/>
        <a:p>
          <a:endParaRPr lang="ru-RU">
            <a:solidFill>
              <a:schemeClr val="bg1"/>
            </a:solidFill>
            <a:latin typeface="Century Gothic" panose="020B0502020202020204" pitchFamily="34" charset="0"/>
          </a:endParaRPr>
        </a:p>
      </dgm:t>
    </dgm:pt>
    <dgm:pt modelId="{B72AC70F-EB2F-4EE9-9BFE-BACF6C83C7DD}" type="sibTrans" cxnId="{91BCA439-72B8-48FE-B720-9EF70B681AE3}">
      <dgm:prSet/>
      <dgm:spPr/>
      <dgm:t>
        <a:bodyPr/>
        <a:lstStyle/>
        <a:p>
          <a:endParaRPr lang="ru-RU">
            <a:solidFill>
              <a:schemeClr val="bg1"/>
            </a:solidFill>
            <a:latin typeface="Century Gothic" panose="020B0502020202020204" pitchFamily="34" charset="0"/>
          </a:endParaRPr>
        </a:p>
      </dgm:t>
    </dgm:pt>
    <dgm:pt modelId="{51FF88B9-76F0-4DE7-A513-B34134CB2C97}">
      <dgm:prSet phldrT="[Текст]"/>
      <dgm:spPr>
        <a:solidFill>
          <a:srgbClr val="FF0000"/>
        </a:solidFill>
      </dgm:spPr>
      <dgm:t>
        <a:bodyPr/>
        <a:lstStyle/>
        <a:p>
          <a:r>
            <a:rPr lang="ru-RU" b="1" dirty="0" smtClean="0">
              <a:solidFill>
                <a:schemeClr val="bg1"/>
              </a:solidFill>
              <a:latin typeface="Century Gothic" panose="020B0502020202020204" pitchFamily="34" charset="0"/>
            </a:rPr>
            <a:t>Внешняя оценка</a:t>
          </a:r>
          <a:endParaRPr lang="ru-RU" b="1" dirty="0">
            <a:solidFill>
              <a:schemeClr val="bg1"/>
            </a:solidFill>
            <a:latin typeface="Century Gothic" panose="020B0502020202020204" pitchFamily="34" charset="0"/>
          </a:endParaRPr>
        </a:p>
      </dgm:t>
    </dgm:pt>
    <dgm:pt modelId="{2DF33674-565F-4520-8930-56E9FE7FA5CC}" type="parTrans" cxnId="{B8FA57F1-6070-4111-9738-BD4F6E82A88F}">
      <dgm:prSet/>
      <dgm:spPr/>
      <dgm:t>
        <a:bodyPr/>
        <a:lstStyle/>
        <a:p>
          <a:endParaRPr lang="ru-RU">
            <a:solidFill>
              <a:schemeClr val="bg1"/>
            </a:solidFill>
            <a:latin typeface="Century Gothic" panose="020B0502020202020204" pitchFamily="34" charset="0"/>
          </a:endParaRPr>
        </a:p>
      </dgm:t>
    </dgm:pt>
    <dgm:pt modelId="{9F452C94-F9DB-4439-93B5-13337F2F7394}" type="sibTrans" cxnId="{B8FA57F1-6070-4111-9738-BD4F6E82A88F}">
      <dgm:prSet/>
      <dgm:spPr/>
      <dgm:t>
        <a:bodyPr/>
        <a:lstStyle/>
        <a:p>
          <a:endParaRPr lang="ru-RU">
            <a:solidFill>
              <a:schemeClr val="bg1"/>
            </a:solidFill>
            <a:latin typeface="Century Gothic" panose="020B0502020202020204" pitchFamily="34" charset="0"/>
          </a:endParaRPr>
        </a:p>
      </dgm:t>
    </dgm:pt>
    <dgm:pt modelId="{51E3847F-229B-4DEF-B473-9CD9DBC644F6}">
      <dgm:prSet phldrT="[Текст]"/>
      <dgm:spPr>
        <a:solidFill>
          <a:schemeClr val="bg1">
            <a:lumMod val="65000"/>
            <a:alpha val="90000"/>
          </a:schemeClr>
        </a:solidFill>
      </dgm:spPr>
      <dgm:t>
        <a:bodyPr/>
        <a:lstStyle/>
        <a:p>
          <a:r>
            <a:rPr lang="ru-RU" dirty="0" smtClean="0">
              <a:solidFill>
                <a:schemeClr val="bg1"/>
              </a:solidFill>
              <a:latin typeface="Century Gothic" panose="020B0502020202020204" pitchFamily="34" charset="0"/>
            </a:rPr>
            <a:t>государственная итоговая аттестация;</a:t>
          </a:r>
          <a:endParaRPr lang="ru-RU" dirty="0">
            <a:solidFill>
              <a:schemeClr val="bg1"/>
            </a:solidFill>
            <a:latin typeface="Century Gothic" panose="020B0502020202020204" pitchFamily="34" charset="0"/>
          </a:endParaRPr>
        </a:p>
      </dgm:t>
    </dgm:pt>
    <dgm:pt modelId="{C39BCF79-54D6-42AA-A8D9-DD36F2A8B7D4}" type="parTrans" cxnId="{A59F059E-456D-43D2-BEF9-FF43D5C40E96}">
      <dgm:prSet/>
      <dgm:spPr/>
      <dgm:t>
        <a:bodyPr/>
        <a:lstStyle/>
        <a:p>
          <a:endParaRPr lang="ru-RU">
            <a:solidFill>
              <a:schemeClr val="bg1"/>
            </a:solidFill>
            <a:latin typeface="Century Gothic" panose="020B0502020202020204" pitchFamily="34" charset="0"/>
          </a:endParaRPr>
        </a:p>
      </dgm:t>
    </dgm:pt>
    <dgm:pt modelId="{8CD51D4A-2EE3-4D0C-94DD-93521BDD2120}" type="sibTrans" cxnId="{A59F059E-456D-43D2-BEF9-FF43D5C40E96}">
      <dgm:prSet/>
      <dgm:spPr/>
      <dgm:t>
        <a:bodyPr/>
        <a:lstStyle/>
        <a:p>
          <a:endParaRPr lang="ru-RU">
            <a:solidFill>
              <a:schemeClr val="bg1"/>
            </a:solidFill>
            <a:latin typeface="Century Gothic" panose="020B0502020202020204" pitchFamily="34" charset="0"/>
          </a:endParaRPr>
        </a:p>
      </dgm:t>
    </dgm:pt>
    <dgm:pt modelId="{ECC40702-4B61-47F1-9A57-6B94A67FA03E}">
      <dgm:prSet/>
      <dgm:spPr>
        <a:solidFill>
          <a:schemeClr val="bg1">
            <a:lumMod val="65000"/>
            <a:alpha val="90000"/>
          </a:schemeClr>
        </a:solidFill>
      </dgm:spPr>
      <dgm:t>
        <a:bodyPr/>
        <a:lstStyle/>
        <a:p>
          <a:r>
            <a:rPr lang="ru-RU" dirty="0" smtClean="0">
              <a:solidFill>
                <a:schemeClr val="bg1"/>
              </a:solidFill>
              <a:latin typeface="Century Gothic" panose="020B0502020202020204" pitchFamily="34" charset="0"/>
            </a:rPr>
            <a:t>текущая и тематическая оценка;</a:t>
          </a:r>
          <a:endParaRPr lang="ru-RU" dirty="0">
            <a:solidFill>
              <a:schemeClr val="bg1"/>
            </a:solidFill>
            <a:latin typeface="Century Gothic" panose="020B0502020202020204" pitchFamily="34" charset="0"/>
          </a:endParaRPr>
        </a:p>
      </dgm:t>
    </dgm:pt>
    <dgm:pt modelId="{7613D159-7D70-443D-B7A4-4135D0F54084}" type="parTrans" cxnId="{FC16F5A7-D6E9-429D-A530-42A772B9C53F}">
      <dgm:prSet/>
      <dgm:spPr/>
      <dgm:t>
        <a:bodyPr/>
        <a:lstStyle/>
        <a:p>
          <a:endParaRPr lang="ru-RU">
            <a:solidFill>
              <a:schemeClr val="bg1"/>
            </a:solidFill>
            <a:latin typeface="Century Gothic" panose="020B0502020202020204" pitchFamily="34" charset="0"/>
          </a:endParaRPr>
        </a:p>
      </dgm:t>
    </dgm:pt>
    <dgm:pt modelId="{FBE1504F-CD31-4ABF-8CE7-B0FA3CBBC96A}" type="sibTrans" cxnId="{FC16F5A7-D6E9-429D-A530-42A772B9C53F}">
      <dgm:prSet/>
      <dgm:spPr/>
      <dgm:t>
        <a:bodyPr/>
        <a:lstStyle/>
        <a:p>
          <a:endParaRPr lang="ru-RU">
            <a:solidFill>
              <a:schemeClr val="bg1"/>
            </a:solidFill>
            <a:latin typeface="Century Gothic" panose="020B0502020202020204" pitchFamily="34" charset="0"/>
          </a:endParaRPr>
        </a:p>
      </dgm:t>
    </dgm:pt>
    <dgm:pt modelId="{C4B5F528-ED5A-4F85-A5D9-CE37B10414F5}">
      <dgm:prSet/>
      <dgm:spPr>
        <a:solidFill>
          <a:schemeClr val="bg1">
            <a:lumMod val="65000"/>
            <a:alpha val="90000"/>
          </a:schemeClr>
        </a:solidFill>
      </dgm:spPr>
      <dgm:t>
        <a:bodyPr/>
        <a:lstStyle/>
        <a:p>
          <a:r>
            <a:rPr lang="ru-RU" dirty="0" smtClean="0">
              <a:solidFill>
                <a:schemeClr val="bg1"/>
              </a:solidFill>
              <a:latin typeface="Century Gothic" panose="020B0502020202020204" pitchFamily="34" charset="0"/>
            </a:rPr>
            <a:t>портфолио;</a:t>
          </a:r>
          <a:endParaRPr lang="ru-RU" dirty="0">
            <a:solidFill>
              <a:schemeClr val="bg1"/>
            </a:solidFill>
            <a:latin typeface="Century Gothic" panose="020B0502020202020204" pitchFamily="34" charset="0"/>
          </a:endParaRPr>
        </a:p>
      </dgm:t>
    </dgm:pt>
    <dgm:pt modelId="{DB1F21B9-F808-47B9-91E7-A83376F7B9F8}" type="parTrans" cxnId="{27272054-6CCB-496E-86BD-0CCF99F2C5EB}">
      <dgm:prSet/>
      <dgm:spPr/>
      <dgm:t>
        <a:bodyPr/>
        <a:lstStyle/>
        <a:p>
          <a:endParaRPr lang="ru-RU">
            <a:solidFill>
              <a:schemeClr val="bg1"/>
            </a:solidFill>
            <a:latin typeface="Century Gothic" panose="020B0502020202020204" pitchFamily="34" charset="0"/>
          </a:endParaRPr>
        </a:p>
      </dgm:t>
    </dgm:pt>
    <dgm:pt modelId="{C3910A8A-6631-4630-AE43-25A621E4DE91}" type="sibTrans" cxnId="{27272054-6CCB-496E-86BD-0CCF99F2C5EB}">
      <dgm:prSet/>
      <dgm:spPr/>
      <dgm:t>
        <a:bodyPr/>
        <a:lstStyle/>
        <a:p>
          <a:endParaRPr lang="ru-RU">
            <a:solidFill>
              <a:schemeClr val="bg1"/>
            </a:solidFill>
            <a:latin typeface="Century Gothic" panose="020B0502020202020204" pitchFamily="34" charset="0"/>
          </a:endParaRPr>
        </a:p>
      </dgm:t>
    </dgm:pt>
    <dgm:pt modelId="{923D74D4-59B4-4473-8DCD-C5FD91943181}">
      <dgm:prSet/>
      <dgm:spPr>
        <a:solidFill>
          <a:schemeClr val="bg1">
            <a:lumMod val="65000"/>
            <a:alpha val="90000"/>
          </a:schemeClr>
        </a:solidFill>
      </dgm:spPr>
      <dgm:t>
        <a:bodyPr/>
        <a:lstStyle/>
        <a:p>
          <a:r>
            <a:rPr lang="ru-RU" dirty="0" err="1" smtClean="0">
              <a:solidFill>
                <a:schemeClr val="bg1"/>
              </a:solidFill>
              <a:latin typeface="Century Gothic" panose="020B0502020202020204" pitchFamily="34" charset="0"/>
            </a:rPr>
            <a:t>внутришкольный</a:t>
          </a:r>
          <a:r>
            <a:rPr lang="ru-RU" dirty="0" smtClean="0">
              <a:solidFill>
                <a:schemeClr val="bg1"/>
              </a:solidFill>
              <a:latin typeface="Century Gothic" panose="020B0502020202020204" pitchFamily="34" charset="0"/>
            </a:rPr>
            <a:t> мониторинг образовательных достижений;</a:t>
          </a:r>
          <a:endParaRPr lang="ru-RU" dirty="0">
            <a:solidFill>
              <a:schemeClr val="bg1"/>
            </a:solidFill>
            <a:latin typeface="Century Gothic" panose="020B0502020202020204" pitchFamily="34" charset="0"/>
          </a:endParaRPr>
        </a:p>
      </dgm:t>
    </dgm:pt>
    <dgm:pt modelId="{EC7138C5-ADC1-49E0-9128-A2C595E4F128}" type="parTrans" cxnId="{7CAE11D6-8547-4B12-85DF-0E3FDDBE75E9}">
      <dgm:prSet/>
      <dgm:spPr/>
      <dgm:t>
        <a:bodyPr/>
        <a:lstStyle/>
        <a:p>
          <a:endParaRPr lang="ru-RU">
            <a:solidFill>
              <a:schemeClr val="bg1"/>
            </a:solidFill>
            <a:latin typeface="Century Gothic" panose="020B0502020202020204" pitchFamily="34" charset="0"/>
          </a:endParaRPr>
        </a:p>
      </dgm:t>
    </dgm:pt>
    <dgm:pt modelId="{232D4DFA-3FBF-424A-B99D-92B07040BA5E}" type="sibTrans" cxnId="{7CAE11D6-8547-4B12-85DF-0E3FDDBE75E9}">
      <dgm:prSet/>
      <dgm:spPr/>
      <dgm:t>
        <a:bodyPr/>
        <a:lstStyle/>
        <a:p>
          <a:endParaRPr lang="ru-RU">
            <a:solidFill>
              <a:schemeClr val="bg1"/>
            </a:solidFill>
            <a:latin typeface="Century Gothic" panose="020B0502020202020204" pitchFamily="34" charset="0"/>
          </a:endParaRPr>
        </a:p>
      </dgm:t>
    </dgm:pt>
    <dgm:pt modelId="{35F9987D-E6C1-4BA1-86D6-3EA7B23C2F29}">
      <dgm:prSet/>
      <dgm:spPr>
        <a:solidFill>
          <a:schemeClr val="bg1">
            <a:lumMod val="65000"/>
            <a:alpha val="90000"/>
          </a:schemeClr>
        </a:solidFill>
      </dgm:spPr>
      <dgm:t>
        <a:bodyPr/>
        <a:lstStyle/>
        <a:p>
          <a:r>
            <a:rPr lang="ru-RU" dirty="0" smtClean="0">
              <a:solidFill>
                <a:schemeClr val="bg1"/>
              </a:solidFill>
              <a:latin typeface="Century Gothic" panose="020B0502020202020204" pitchFamily="34" charset="0"/>
            </a:rPr>
            <a:t>промежуточная и итоговая аттестация обучающихся</a:t>
          </a:r>
          <a:endParaRPr lang="ru-RU" dirty="0">
            <a:solidFill>
              <a:schemeClr val="bg1"/>
            </a:solidFill>
            <a:latin typeface="Century Gothic" panose="020B0502020202020204" pitchFamily="34" charset="0"/>
          </a:endParaRPr>
        </a:p>
      </dgm:t>
    </dgm:pt>
    <dgm:pt modelId="{FA83963B-2391-4DB7-9489-2966E902624F}" type="parTrans" cxnId="{7CFC22CB-444F-4686-BE0D-4A51179BD742}">
      <dgm:prSet/>
      <dgm:spPr/>
      <dgm:t>
        <a:bodyPr/>
        <a:lstStyle/>
        <a:p>
          <a:endParaRPr lang="ru-RU">
            <a:solidFill>
              <a:schemeClr val="bg1"/>
            </a:solidFill>
            <a:latin typeface="Century Gothic" panose="020B0502020202020204" pitchFamily="34" charset="0"/>
          </a:endParaRPr>
        </a:p>
      </dgm:t>
    </dgm:pt>
    <dgm:pt modelId="{42613104-E70D-42BB-8A02-11F2297416B0}" type="sibTrans" cxnId="{7CFC22CB-444F-4686-BE0D-4A51179BD742}">
      <dgm:prSet/>
      <dgm:spPr/>
      <dgm:t>
        <a:bodyPr/>
        <a:lstStyle/>
        <a:p>
          <a:endParaRPr lang="ru-RU">
            <a:solidFill>
              <a:schemeClr val="bg1"/>
            </a:solidFill>
            <a:latin typeface="Century Gothic" panose="020B0502020202020204" pitchFamily="34" charset="0"/>
          </a:endParaRPr>
        </a:p>
      </dgm:t>
    </dgm:pt>
    <dgm:pt modelId="{EC7CCA2D-D48B-4658-BAF2-DCFAE26380BF}">
      <dgm:prSet/>
      <dgm:spPr>
        <a:solidFill>
          <a:schemeClr val="bg1">
            <a:lumMod val="65000"/>
            <a:alpha val="90000"/>
          </a:schemeClr>
        </a:solidFill>
      </dgm:spPr>
      <dgm:t>
        <a:bodyPr/>
        <a:lstStyle/>
        <a:p>
          <a:r>
            <a:rPr lang="ru-RU" dirty="0" smtClean="0">
              <a:solidFill>
                <a:schemeClr val="bg1"/>
              </a:solidFill>
              <a:latin typeface="Century Gothic" panose="020B0502020202020204" pitchFamily="34" charset="0"/>
            </a:rPr>
            <a:t>независимая оценка качества образования и мониторинговые исследования муниципального, регионального и федерального уровней</a:t>
          </a:r>
          <a:endParaRPr lang="ru-RU" dirty="0">
            <a:solidFill>
              <a:schemeClr val="bg1"/>
            </a:solidFill>
            <a:latin typeface="Century Gothic" panose="020B0502020202020204" pitchFamily="34" charset="0"/>
          </a:endParaRPr>
        </a:p>
      </dgm:t>
    </dgm:pt>
    <dgm:pt modelId="{8F2EB8F7-E61A-4288-8C63-77B5479EE277}" type="parTrans" cxnId="{43CBAC76-F41A-4A01-BE44-D531F01A2386}">
      <dgm:prSet/>
      <dgm:spPr/>
      <dgm:t>
        <a:bodyPr/>
        <a:lstStyle/>
        <a:p>
          <a:endParaRPr lang="ru-RU">
            <a:solidFill>
              <a:schemeClr val="bg1"/>
            </a:solidFill>
            <a:latin typeface="Century Gothic" panose="020B0502020202020204" pitchFamily="34" charset="0"/>
          </a:endParaRPr>
        </a:p>
      </dgm:t>
    </dgm:pt>
    <dgm:pt modelId="{27BC3056-1AFA-4B95-971D-C4E9415ED4C6}" type="sibTrans" cxnId="{43CBAC76-F41A-4A01-BE44-D531F01A2386}">
      <dgm:prSet/>
      <dgm:spPr/>
      <dgm:t>
        <a:bodyPr/>
        <a:lstStyle/>
        <a:p>
          <a:endParaRPr lang="ru-RU">
            <a:solidFill>
              <a:schemeClr val="bg1"/>
            </a:solidFill>
            <a:latin typeface="Century Gothic" panose="020B0502020202020204" pitchFamily="34" charset="0"/>
          </a:endParaRPr>
        </a:p>
      </dgm:t>
    </dgm:pt>
    <dgm:pt modelId="{9A2A2300-3F05-4804-B105-24A0D5FEBC6D}">
      <dgm:prSet phldrT="[Текст]"/>
      <dgm:spPr>
        <a:solidFill>
          <a:schemeClr val="bg1">
            <a:lumMod val="65000"/>
            <a:alpha val="90000"/>
          </a:schemeClr>
        </a:solidFill>
      </dgm:spPr>
      <dgm:t>
        <a:bodyPr/>
        <a:lstStyle/>
        <a:p>
          <a:r>
            <a:rPr lang="ru-RU" dirty="0" smtClean="0">
              <a:solidFill>
                <a:schemeClr val="bg1"/>
              </a:solidFill>
              <a:latin typeface="Century Gothic" panose="020B0502020202020204" pitchFamily="34" charset="0"/>
            </a:rPr>
            <a:t>всероссийские проверочные работы;</a:t>
          </a:r>
          <a:endParaRPr lang="ru-RU" dirty="0">
            <a:solidFill>
              <a:schemeClr val="bg1"/>
            </a:solidFill>
            <a:latin typeface="Century Gothic" panose="020B0502020202020204" pitchFamily="34" charset="0"/>
          </a:endParaRPr>
        </a:p>
      </dgm:t>
    </dgm:pt>
    <dgm:pt modelId="{2CFF56FD-491D-4D91-ABB8-73212EB46A6B}" type="parTrans" cxnId="{E65E86B3-3FE8-4125-8F1B-FFC28353871B}">
      <dgm:prSet/>
      <dgm:spPr/>
      <dgm:t>
        <a:bodyPr/>
        <a:lstStyle/>
        <a:p>
          <a:endParaRPr lang="ru-RU">
            <a:solidFill>
              <a:schemeClr val="bg1"/>
            </a:solidFill>
            <a:latin typeface="Century Gothic" panose="020B0502020202020204" pitchFamily="34" charset="0"/>
          </a:endParaRPr>
        </a:p>
      </dgm:t>
    </dgm:pt>
    <dgm:pt modelId="{F5772D58-5D8A-4A83-B7BA-383414FE2579}" type="sibTrans" cxnId="{E65E86B3-3FE8-4125-8F1B-FFC28353871B}">
      <dgm:prSet/>
      <dgm:spPr/>
      <dgm:t>
        <a:bodyPr/>
        <a:lstStyle/>
        <a:p>
          <a:endParaRPr lang="ru-RU">
            <a:solidFill>
              <a:schemeClr val="bg1"/>
            </a:solidFill>
            <a:latin typeface="Century Gothic" panose="020B0502020202020204" pitchFamily="34" charset="0"/>
          </a:endParaRPr>
        </a:p>
      </dgm:t>
    </dgm:pt>
    <dgm:pt modelId="{A305DC38-49F7-47D9-A96C-A72278276952}" type="pres">
      <dgm:prSet presAssocID="{19E1B016-1FF4-45C5-9492-AA62D5131DAD}" presName="Name0" presStyleCnt="0">
        <dgm:presLayoutVars>
          <dgm:dir/>
          <dgm:animLvl val="lvl"/>
          <dgm:resizeHandles val="exact"/>
        </dgm:presLayoutVars>
      </dgm:prSet>
      <dgm:spPr/>
      <dgm:t>
        <a:bodyPr/>
        <a:lstStyle/>
        <a:p>
          <a:endParaRPr lang="ru-RU"/>
        </a:p>
      </dgm:t>
    </dgm:pt>
    <dgm:pt modelId="{4E171467-8F7C-4246-84F2-DF43C3D9DB56}" type="pres">
      <dgm:prSet presAssocID="{AEDDEF4D-C49D-479B-98DE-5C77039CF552}" presName="composite" presStyleCnt="0"/>
      <dgm:spPr/>
    </dgm:pt>
    <dgm:pt modelId="{CC829B51-2EF1-4B4B-B256-7133567857E3}" type="pres">
      <dgm:prSet presAssocID="{AEDDEF4D-C49D-479B-98DE-5C77039CF552}" presName="parTx" presStyleLbl="alignNode1" presStyleIdx="0" presStyleCnt="2">
        <dgm:presLayoutVars>
          <dgm:chMax val="0"/>
          <dgm:chPref val="0"/>
          <dgm:bulletEnabled val="1"/>
        </dgm:presLayoutVars>
      </dgm:prSet>
      <dgm:spPr/>
      <dgm:t>
        <a:bodyPr/>
        <a:lstStyle/>
        <a:p>
          <a:endParaRPr lang="ru-RU"/>
        </a:p>
      </dgm:t>
    </dgm:pt>
    <dgm:pt modelId="{539F99F4-EB21-4B41-9E91-4A16F18DA3F2}" type="pres">
      <dgm:prSet presAssocID="{AEDDEF4D-C49D-479B-98DE-5C77039CF552}" presName="desTx" presStyleLbl="alignAccFollowNode1" presStyleIdx="0" presStyleCnt="2">
        <dgm:presLayoutVars>
          <dgm:bulletEnabled val="1"/>
        </dgm:presLayoutVars>
      </dgm:prSet>
      <dgm:spPr/>
      <dgm:t>
        <a:bodyPr/>
        <a:lstStyle/>
        <a:p>
          <a:endParaRPr lang="ru-RU"/>
        </a:p>
      </dgm:t>
    </dgm:pt>
    <dgm:pt modelId="{997F3320-8DDA-4ECE-A108-D5DEC89192AC}" type="pres">
      <dgm:prSet presAssocID="{00D3B9DB-AB04-491C-96EC-2444D167FB0C}" presName="space" presStyleCnt="0"/>
      <dgm:spPr/>
    </dgm:pt>
    <dgm:pt modelId="{1B5230A9-22BC-44C0-B1B7-3095CC4CCA10}" type="pres">
      <dgm:prSet presAssocID="{51FF88B9-76F0-4DE7-A513-B34134CB2C97}" presName="composite" presStyleCnt="0"/>
      <dgm:spPr/>
    </dgm:pt>
    <dgm:pt modelId="{CE44CEEA-4036-4FCA-929B-B48D3DCC6695}" type="pres">
      <dgm:prSet presAssocID="{51FF88B9-76F0-4DE7-A513-B34134CB2C97}" presName="parTx" presStyleLbl="alignNode1" presStyleIdx="1" presStyleCnt="2">
        <dgm:presLayoutVars>
          <dgm:chMax val="0"/>
          <dgm:chPref val="0"/>
          <dgm:bulletEnabled val="1"/>
        </dgm:presLayoutVars>
      </dgm:prSet>
      <dgm:spPr/>
      <dgm:t>
        <a:bodyPr/>
        <a:lstStyle/>
        <a:p>
          <a:endParaRPr lang="ru-RU"/>
        </a:p>
      </dgm:t>
    </dgm:pt>
    <dgm:pt modelId="{5235F661-B261-4E3B-B477-CCB2A28C783B}" type="pres">
      <dgm:prSet presAssocID="{51FF88B9-76F0-4DE7-A513-B34134CB2C97}" presName="desTx" presStyleLbl="alignAccFollowNode1" presStyleIdx="1" presStyleCnt="2">
        <dgm:presLayoutVars>
          <dgm:bulletEnabled val="1"/>
        </dgm:presLayoutVars>
      </dgm:prSet>
      <dgm:spPr/>
      <dgm:t>
        <a:bodyPr/>
        <a:lstStyle/>
        <a:p>
          <a:endParaRPr lang="ru-RU"/>
        </a:p>
      </dgm:t>
    </dgm:pt>
  </dgm:ptLst>
  <dgm:cxnLst>
    <dgm:cxn modelId="{781D0527-B259-45DC-8909-35D70C10CD52}" type="presOf" srcId="{EC7CCA2D-D48B-4658-BAF2-DCFAE26380BF}" destId="{5235F661-B261-4E3B-B477-CCB2A28C783B}" srcOrd="0" destOrd="2" presId="urn:microsoft.com/office/officeart/2005/8/layout/hList1"/>
    <dgm:cxn modelId="{13AEFFBC-8736-492C-99B5-2BA7B6E2A643}" srcId="{19E1B016-1FF4-45C5-9492-AA62D5131DAD}" destId="{AEDDEF4D-C49D-479B-98DE-5C77039CF552}" srcOrd="0" destOrd="0" parTransId="{A7ECDDEA-28F6-4C2C-B6D4-7600B2A18B02}" sibTransId="{00D3B9DB-AB04-491C-96EC-2444D167FB0C}"/>
    <dgm:cxn modelId="{43CBAC76-F41A-4A01-BE44-D531F01A2386}" srcId="{51FF88B9-76F0-4DE7-A513-B34134CB2C97}" destId="{EC7CCA2D-D48B-4658-BAF2-DCFAE26380BF}" srcOrd="2" destOrd="0" parTransId="{8F2EB8F7-E61A-4288-8C63-77B5479EE277}" sibTransId="{27BC3056-1AFA-4B95-971D-C4E9415ED4C6}"/>
    <dgm:cxn modelId="{91BCA439-72B8-48FE-B720-9EF70B681AE3}" srcId="{AEDDEF4D-C49D-479B-98DE-5C77039CF552}" destId="{DEEA65FD-CC33-4EE9-B969-3CB64754B516}" srcOrd="0" destOrd="0" parTransId="{EBC5AED5-A914-4E57-A597-D2418453DC0C}" sibTransId="{B72AC70F-EB2F-4EE9-9BFE-BACF6C83C7DD}"/>
    <dgm:cxn modelId="{7CAE11D6-8547-4B12-85DF-0E3FDDBE75E9}" srcId="{AEDDEF4D-C49D-479B-98DE-5C77039CF552}" destId="{923D74D4-59B4-4473-8DCD-C5FD91943181}" srcOrd="3" destOrd="0" parTransId="{EC7138C5-ADC1-49E0-9128-A2C595E4F128}" sibTransId="{232D4DFA-3FBF-424A-B99D-92B07040BA5E}"/>
    <dgm:cxn modelId="{1C709502-741D-4A02-AD24-4C40D7109597}" type="presOf" srcId="{51E3847F-229B-4DEF-B473-9CD9DBC644F6}" destId="{5235F661-B261-4E3B-B477-CCB2A28C783B}" srcOrd="0" destOrd="0" presId="urn:microsoft.com/office/officeart/2005/8/layout/hList1"/>
    <dgm:cxn modelId="{77DB27D5-A5C3-4473-A238-127AF5B76803}" type="presOf" srcId="{19E1B016-1FF4-45C5-9492-AA62D5131DAD}" destId="{A305DC38-49F7-47D9-A96C-A72278276952}" srcOrd="0" destOrd="0" presId="urn:microsoft.com/office/officeart/2005/8/layout/hList1"/>
    <dgm:cxn modelId="{6A4AAB36-A80C-4B10-A0AB-A99CBB149F64}" type="presOf" srcId="{923D74D4-59B4-4473-8DCD-C5FD91943181}" destId="{539F99F4-EB21-4B41-9E91-4A16F18DA3F2}" srcOrd="0" destOrd="3" presId="urn:microsoft.com/office/officeart/2005/8/layout/hList1"/>
    <dgm:cxn modelId="{FC0FD3A2-C402-468F-94E7-C3D01317BC71}" type="presOf" srcId="{DEEA65FD-CC33-4EE9-B969-3CB64754B516}" destId="{539F99F4-EB21-4B41-9E91-4A16F18DA3F2}" srcOrd="0" destOrd="0" presId="urn:microsoft.com/office/officeart/2005/8/layout/hList1"/>
    <dgm:cxn modelId="{7CFC22CB-444F-4686-BE0D-4A51179BD742}" srcId="{AEDDEF4D-C49D-479B-98DE-5C77039CF552}" destId="{35F9987D-E6C1-4BA1-86D6-3EA7B23C2F29}" srcOrd="4" destOrd="0" parTransId="{FA83963B-2391-4DB7-9489-2966E902624F}" sibTransId="{42613104-E70D-42BB-8A02-11F2297416B0}"/>
    <dgm:cxn modelId="{A59F059E-456D-43D2-BEF9-FF43D5C40E96}" srcId="{51FF88B9-76F0-4DE7-A513-B34134CB2C97}" destId="{51E3847F-229B-4DEF-B473-9CD9DBC644F6}" srcOrd="0" destOrd="0" parTransId="{C39BCF79-54D6-42AA-A8D9-DD36F2A8B7D4}" sibTransId="{8CD51D4A-2EE3-4D0C-94DD-93521BDD2120}"/>
    <dgm:cxn modelId="{B8FA57F1-6070-4111-9738-BD4F6E82A88F}" srcId="{19E1B016-1FF4-45C5-9492-AA62D5131DAD}" destId="{51FF88B9-76F0-4DE7-A513-B34134CB2C97}" srcOrd="1" destOrd="0" parTransId="{2DF33674-565F-4520-8930-56E9FE7FA5CC}" sibTransId="{9F452C94-F9DB-4439-93B5-13337F2F7394}"/>
    <dgm:cxn modelId="{F516B598-C1B7-4202-B1D6-FD688C61A5D2}" type="presOf" srcId="{C4B5F528-ED5A-4F85-A5D9-CE37B10414F5}" destId="{539F99F4-EB21-4B41-9E91-4A16F18DA3F2}" srcOrd="0" destOrd="2" presId="urn:microsoft.com/office/officeart/2005/8/layout/hList1"/>
    <dgm:cxn modelId="{FC16F5A7-D6E9-429D-A530-42A772B9C53F}" srcId="{AEDDEF4D-C49D-479B-98DE-5C77039CF552}" destId="{ECC40702-4B61-47F1-9A57-6B94A67FA03E}" srcOrd="1" destOrd="0" parTransId="{7613D159-7D70-443D-B7A4-4135D0F54084}" sibTransId="{FBE1504F-CD31-4ABF-8CE7-B0FA3CBBC96A}"/>
    <dgm:cxn modelId="{D5D2C8DA-61F2-4CF5-98A0-62C482731D74}" type="presOf" srcId="{9A2A2300-3F05-4804-B105-24A0D5FEBC6D}" destId="{5235F661-B261-4E3B-B477-CCB2A28C783B}" srcOrd="0" destOrd="1" presId="urn:microsoft.com/office/officeart/2005/8/layout/hList1"/>
    <dgm:cxn modelId="{4784401B-617E-4479-8379-BE2E67618A69}" type="presOf" srcId="{ECC40702-4B61-47F1-9A57-6B94A67FA03E}" destId="{539F99F4-EB21-4B41-9E91-4A16F18DA3F2}" srcOrd="0" destOrd="1" presId="urn:microsoft.com/office/officeart/2005/8/layout/hList1"/>
    <dgm:cxn modelId="{27272054-6CCB-496E-86BD-0CCF99F2C5EB}" srcId="{AEDDEF4D-C49D-479B-98DE-5C77039CF552}" destId="{C4B5F528-ED5A-4F85-A5D9-CE37B10414F5}" srcOrd="2" destOrd="0" parTransId="{DB1F21B9-F808-47B9-91E7-A83376F7B9F8}" sibTransId="{C3910A8A-6631-4630-AE43-25A621E4DE91}"/>
    <dgm:cxn modelId="{E65E86B3-3FE8-4125-8F1B-FFC28353871B}" srcId="{51FF88B9-76F0-4DE7-A513-B34134CB2C97}" destId="{9A2A2300-3F05-4804-B105-24A0D5FEBC6D}" srcOrd="1" destOrd="0" parTransId="{2CFF56FD-491D-4D91-ABB8-73212EB46A6B}" sibTransId="{F5772D58-5D8A-4A83-B7BA-383414FE2579}"/>
    <dgm:cxn modelId="{86C3EA6F-D4A6-4FAE-A1A1-D90678F858E6}" type="presOf" srcId="{51FF88B9-76F0-4DE7-A513-B34134CB2C97}" destId="{CE44CEEA-4036-4FCA-929B-B48D3DCC6695}" srcOrd="0" destOrd="0" presId="urn:microsoft.com/office/officeart/2005/8/layout/hList1"/>
    <dgm:cxn modelId="{C44823E6-E89B-4E79-952F-7A5D9DBD99BA}" type="presOf" srcId="{AEDDEF4D-C49D-479B-98DE-5C77039CF552}" destId="{CC829B51-2EF1-4B4B-B256-7133567857E3}" srcOrd="0" destOrd="0" presId="urn:microsoft.com/office/officeart/2005/8/layout/hList1"/>
    <dgm:cxn modelId="{1B52446D-BFD6-45D7-AA07-B0B8FB7C6CC4}" type="presOf" srcId="{35F9987D-E6C1-4BA1-86D6-3EA7B23C2F29}" destId="{539F99F4-EB21-4B41-9E91-4A16F18DA3F2}" srcOrd="0" destOrd="4" presId="urn:microsoft.com/office/officeart/2005/8/layout/hList1"/>
    <dgm:cxn modelId="{426309E7-9CA0-41D1-B657-ACDA95729AFE}" type="presParOf" srcId="{A305DC38-49F7-47D9-A96C-A72278276952}" destId="{4E171467-8F7C-4246-84F2-DF43C3D9DB56}" srcOrd="0" destOrd="0" presId="urn:microsoft.com/office/officeart/2005/8/layout/hList1"/>
    <dgm:cxn modelId="{49107B76-E028-468C-91F8-0ABA965C6B92}" type="presParOf" srcId="{4E171467-8F7C-4246-84F2-DF43C3D9DB56}" destId="{CC829B51-2EF1-4B4B-B256-7133567857E3}" srcOrd="0" destOrd="0" presId="urn:microsoft.com/office/officeart/2005/8/layout/hList1"/>
    <dgm:cxn modelId="{25542DA0-A94A-478F-93AB-752A45C88023}" type="presParOf" srcId="{4E171467-8F7C-4246-84F2-DF43C3D9DB56}" destId="{539F99F4-EB21-4B41-9E91-4A16F18DA3F2}" srcOrd="1" destOrd="0" presId="urn:microsoft.com/office/officeart/2005/8/layout/hList1"/>
    <dgm:cxn modelId="{77EFB465-378A-461C-B5F1-E95105D3E3DD}" type="presParOf" srcId="{A305DC38-49F7-47D9-A96C-A72278276952}" destId="{997F3320-8DDA-4ECE-A108-D5DEC89192AC}" srcOrd="1" destOrd="0" presId="urn:microsoft.com/office/officeart/2005/8/layout/hList1"/>
    <dgm:cxn modelId="{72722999-5107-40CC-8F55-264DFEFC3A4A}" type="presParOf" srcId="{A305DC38-49F7-47D9-A96C-A72278276952}" destId="{1B5230A9-22BC-44C0-B1B7-3095CC4CCA10}" srcOrd="2" destOrd="0" presId="urn:microsoft.com/office/officeart/2005/8/layout/hList1"/>
    <dgm:cxn modelId="{A639099A-2255-4BE8-8547-8B29C08D9890}" type="presParOf" srcId="{1B5230A9-22BC-44C0-B1B7-3095CC4CCA10}" destId="{CE44CEEA-4036-4FCA-929B-B48D3DCC6695}" srcOrd="0" destOrd="0" presId="urn:microsoft.com/office/officeart/2005/8/layout/hList1"/>
    <dgm:cxn modelId="{F4E17EB6-9D41-4935-AAEB-2D4E2732B75F}" type="presParOf" srcId="{1B5230A9-22BC-44C0-B1B7-3095CC4CCA10}" destId="{5235F661-B261-4E3B-B477-CCB2A28C783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609A86-9C79-44C0-9004-6548090DBB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ru-RU"/>
        </a:p>
      </dgm:t>
    </dgm:pt>
    <dgm:pt modelId="{D7B4666B-68BB-4BE9-BBC2-EB4A4F60BC20}">
      <dgm:prSet phldrT="[Текст]"/>
      <dgm:spPr>
        <a:solidFill>
          <a:srgbClr val="FF0000"/>
        </a:solidFill>
      </dgm:spPr>
      <dgm:t>
        <a:bodyPr/>
        <a:lstStyle/>
        <a:p>
          <a:r>
            <a:rPr lang="ru-RU" b="1" dirty="0" smtClean="0">
              <a:solidFill>
                <a:schemeClr val="bg1"/>
              </a:solidFill>
              <a:latin typeface="Century Gothic" panose="020B0502020202020204" pitchFamily="34" charset="0"/>
            </a:rPr>
            <a:t>ФООП НОО</a:t>
          </a:r>
          <a:endParaRPr lang="ru-RU" b="1" dirty="0">
            <a:solidFill>
              <a:schemeClr val="bg1"/>
            </a:solidFill>
            <a:latin typeface="Century Gothic" panose="020B0502020202020204" pitchFamily="34" charset="0"/>
          </a:endParaRPr>
        </a:p>
      </dgm:t>
    </dgm:pt>
    <dgm:pt modelId="{7F321040-163A-451E-891D-6E08B2E2F1E4}" type="parTrans" cxnId="{64127A36-15B0-4A2A-BE7D-19E909DD9DE7}">
      <dgm:prSet/>
      <dgm:spPr/>
      <dgm:t>
        <a:bodyPr/>
        <a:lstStyle/>
        <a:p>
          <a:endParaRPr lang="ru-RU">
            <a:solidFill>
              <a:schemeClr val="bg1"/>
            </a:solidFill>
            <a:latin typeface="Century Gothic" panose="020B0502020202020204" pitchFamily="34" charset="0"/>
          </a:endParaRPr>
        </a:p>
      </dgm:t>
    </dgm:pt>
    <dgm:pt modelId="{A04D3888-08A1-4D86-9362-C07B26B4E20D}" type="sibTrans" cxnId="{64127A36-15B0-4A2A-BE7D-19E909DD9DE7}">
      <dgm:prSet/>
      <dgm:spPr/>
      <dgm:t>
        <a:bodyPr/>
        <a:lstStyle/>
        <a:p>
          <a:endParaRPr lang="ru-RU">
            <a:solidFill>
              <a:schemeClr val="bg1"/>
            </a:solidFill>
            <a:latin typeface="Century Gothic" panose="020B0502020202020204" pitchFamily="34" charset="0"/>
          </a:endParaRPr>
        </a:p>
      </dgm:t>
    </dgm:pt>
    <dgm:pt modelId="{A8AC5F41-CFF9-4115-8F38-832886C01AC4}">
      <dgm:prSet phldrT="[Текст]"/>
      <dgm:spPr>
        <a:solidFill>
          <a:srgbClr val="003366">
            <a:alpha val="90000"/>
          </a:srgbClr>
        </a:solidFill>
      </dgm:spPr>
      <dgm:t>
        <a:bodyPr/>
        <a:lstStyle/>
        <a:p>
          <a:r>
            <a:rPr lang="ru-RU" dirty="0" smtClean="0">
              <a:solidFill>
                <a:schemeClr val="bg1"/>
              </a:solidFill>
              <a:latin typeface="Century Gothic" panose="020B0502020202020204" pitchFamily="34" charset="0"/>
            </a:rPr>
            <a:t>Программа формирования УУД</a:t>
          </a:r>
          <a:endParaRPr lang="ru-RU" dirty="0">
            <a:solidFill>
              <a:schemeClr val="bg1"/>
            </a:solidFill>
            <a:latin typeface="Century Gothic" panose="020B0502020202020204" pitchFamily="34" charset="0"/>
          </a:endParaRPr>
        </a:p>
      </dgm:t>
    </dgm:pt>
    <dgm:pt modelId="{BC5D787F-37A8-449A-A38A-F4A1379F44A6}" type="parTrans" cxnId="{32AA46FF-6903-4AAC-99EB-41DDC050A63B}">
      <dgm:prSet/>
      <dgm:spPr/>
      <dgm:t>
        <a:bodyPr/>
        <a:lstStyle/>
        <a:p>
          <a:endParaRPr lang="ru-RU">
            <a:solidFill>
              <a:schemeClr val="bg1"/>
            </a:solidFill>
            <a:latin typeface="Century Gothic" panose="020B0502020202020204" pitchFamily="34" charset="0"/>
          </a:endParaRPr>
        </a:p>
      </dgm:t>
    </dgm:pt>
    <dgm:pt modelId="{A143C6FA-9C79-46CC-A7BB-684EF882CF85}" type="sibTrans" cxnId="{32AA46FF-6903-4AAC-99EB-41DDC050A63B}">
      <dgm:prSet/>
      <dgm:spPr/>
      <dgm:t>
        <a:bodyPr/>
        <a:lstStyle/>
        <a:p>
          <a:endParaRPr lang="ru-RU">
            <a:solidFill>
              <a:schemeClr val="bg1"/>
            </a:solidFill>
            <a:latin typeface="Century Gothic" panose="020B0502020202020204" pitchFamily="34" charset="0"/>
          </a:endParaRPr>
        </a:p>
      </dgm:t>
    </dgm:pt>
    <dgm:pt modelId="{A94A54F9-40E2-41DF-9B70-1E08CF6D0777}">
      <dgm:prSet phldrT="[Текст]"/>
      <dgm:spPr>
        <a:solidFill>
          <a:srgbClr val="003366">
            <a:alpha val="90000"/>
          </a:srgbClr>
        </a:solidFill>
      </dgm:spPr>
      <dgm:t>
        <a:bodyPr/>
        <a:lstStyle/>
        <a:p>
          <a:r>
            <a:rPr lang="ru-RU" dirty="0" smtClean="0">
              <a:solidFill>
                <a:schemeClr val="bg1"/>
              </a:solidFill>
              <a:latin typeface="Century Gothic" panose="020B0502020202020204" pitchFamily="34" charset="0"/>
            </a:rPr>
            <a:t>Содержание учебного предмета</a:t>
          </a:r>
          <a:endParaRPr lang="ru-RU" dirty="0">
            <a:solidFill>
              <a:schemeClr val="bg1"/>
            </a:solidFill>
            <a:latin typeface="Century Gothic" panose="020B0502020202020204" pitchFamily="34" charset="0"/>
          </a:endParaRPr>
        </a:p>
      </dgm:t>
    </dgm:pt>
    <dgm:pt modelId="{30A8C6B4-4C8E-4B72-B847-53D1F61EB671}" type="parTrans" cxnId="{A7834B77-8E71-4F58-AEBE-F86901AEC8A3}">
      <dgm:prSet/>
      <dgm:spPr/>
      <dgm:t>
        <a:bodyPr/>
        <a:lstStyle/>
        <a:p>
          <a:endParaRPr lang="ru-RU">
            <a:solidFill>
              <a:schemeClr val="bg1"/>
            </a:solidFill>
            <a:latin typeface="Century Gothic" panose="020B0502020202020204" pitchFamily="34" charset="0"/>
          </a:endParaRPr>
        </a:p>
      </dgm:t>
    </dgm:pt>
    <dgm:pt modelId="{A37C9FC7-77D3-4DC9-8F63-C8622C0CC552}" type="sibTrans" cxnId="{A7834B77-8E71-4F58-AEBE-F86901AEC8A3}">
      <dgm:prSet/>
      <dgm:spPr/>
      <dgm:t>
        <a:bodyPr/>
        <a:lstStyle/>
        <a:p>
          <a:endParaRPr lang="ru-RU">
            <a:solidFill>
              <a:schemeClr val="bg1"/>
            </a:solidFill>
            <a:latin typeface="Century Gothic" panose="020B0502020202020204" pitchFamily="34" charset="0"/>
          </a:endParaRPr>
        </a:p>
      </dgm:t>
    </dgm:pt>
    <dgm:pt modelId="{553ECC2E-2BE5-4051-A151-AA8DB9B0F95A}">
      <dgm:prSet phldrT="[Текст]"/>
      <dgm:spPr>
        <a:solidFill>
          <a:srgbClr val="FF0000"/>
        </a:solidFill>
      </dgm:spPr>
      <dgm:t>
        <a:bodyPr/>
        <a:lstStyle/>
        <a:p>
          <a:r>
            <a:rPr lang="ru-RU" b="1" dirty="0" smtClean="0">
              <a:solidFill>
                <a:schemeClr val="bg1"/>
              </a:solidFill>
              <a:latin typeface="Century Gothic" panose="020B0502020202020204" pitchFamily="34" charset="0"/>
            </a:rPr>
            <a:t>ФООП ООО</a:t>
          </a:r>
          <a:endParaRPr lang="ru-RU" b="1" dirty="0">
            <a:solidFill>
              <a:schemeClr val="bg1"/>
            </a:solidFill>
            <a:latin typeface="Century Gothic" panose="020B0502020202020204" pitchFamily="34" charset="0"/>
          </a:endParaRPr>
        </a:p>
      </dgm:t>
    </dgm:pt>
    <dgm:pt modelId="{3528E462-B0B8-404E-8244-1D4B121B1E87}" type="parTrans" cxnId="{2E5939C9-AD27-40D9-B892-E8FEF9ECE653}">
      <dgm:prSet/>
      <dgm:spPr/>
      <dgm:t>
        <a:bodyPr/>
        <a:lstStyle/>
        <a:p>
          <a:endParaRPr lang="ru-RU">
            <a:solidFill>
              <a:schemeClr val="bg1"/>
            </a:solidFill>
            <a:latin typeface="Century Gothic" panose="020B0502020202020204" pitchFamily="34" charset="0"/>
          </a:endParaRPr>
        </a:p>
      </dgm:t>
    </dgm:pt>
    <dgm:pt modelId="{1650BC63-7BD5-46D3-B6C0-6451520E9D4C}" type="sibTrans" cxnId="{2E5939C9-AD27-40D9-B892-E8FEF9ECE653}">
      <dgm:prSet/>
      <dgm:spPr/>
      <dgm:t>
        <a:bodyPr/>
        <a:lstStyle/>
        <a:p>
          <a:endParaRPr lang="ru-RU">
            <a:solidFill>
              <a:schemeClr val="bg1"/>
            </a:solidFill>
            <a:latin typeface="Century Gothic" panose="020B0502020202020204" pitchFamily="34" charset="0"/>
          </a:endParaRPr>
        </a:p>
      </dgm:t>
    </dgm:pt>
    <dgm:pt modelId="{3942D75F-8162-4F55-8C39-C1755DFF8AD1}">
      <dgm:prSet phldrT="[Текст]"/>
      <dgm:spPr>
        <a:solidFill>
          <a:srgbClr val="003366">
            <a:alpha val="90000"/>
          </a:srgbClr>
        </a:solidFill>
      </dgm:spPr>
      <dgm:t>
        <a:bodyPr/>
        <a:lstStyle/>
        <a:p>
          <a:r>
            <a:rPr lang="ru-RU" dirty="0" smtClean="0">
              <a:solidFill>
                <a:schemeClr val="bg1"/>
              </a:solidFill>
              <a:latin typeface="Century Gothic" panose="020B0502020202020204" pitchFamily="34" charset="0"/>
            </a:rPr>
            <a:t>Программа формирования УУД</a:t>
          </a:r>
          <a:endParaRPr lang="ru-RU" dirty="0">
            <a:solidFill>
              <a:schemeClr val="bg1"/>
            </a:solidFill>
            <a:latin typeface="Century Gothic" panose="020B0502020202020204" pitchFamily="34" charset="0"/>
          </a:endParaRPr>
        </a:p>
      </dgm:t>
    </dgm:pt>
    <dgm:pt modelId="{354823E4-ABF3-4070-83C7-7AAADFECB56F}" type="parTrans" cxnId="{8200458B-AF85-453C-B4AC-A1FD825BC3C9}">
      <dgm:prSet/>
      <dgm:spPr/>
      <dgm:t>
        <a:bodyPr/>
        <a:lstStyle/>
        <a:p>
          <a:endParaRPr lang="ru-RU">
            <a:solidFill>
              <a:schemeClr val="bg1"/>
            </a:solidFill>
            <a:latin typeface="Century Gothic" panose="020B0502020202020204" pitchFamily="34" charset="0"/>
          </a:endParaRPr>
        </a:p>
      </dgm:t>
    </dgm:pt>
    <dgm:pt modelId="{BFBD60B9-66FC-43F7-80A1-A0DE69E60405}" type="sibTrans" cxnId="{8200458B-AF85-453C-B4AC-A1FD825BC3C9}">
      <dgm:prSet/>
      <dgm:spPr/>
      <dgm:t>
        <a:bodyPr/>
        <a:lstStyle/>
        <a:p>
          <a:endParaRPr lang="ru-RU">
            <a:solidFill>
              <a:schemeClr val="bg1"/>
            </a:solidFill>
            <a:latin typeface="Century Gothic" panose="020B0502020202020204" pitchFamily="34" charset="0"/>
          </a:endParaRPr>
        </a:p>
      </dgm:t>
    </dgm:pt>
    <dgm:pt modelId="{5AD6E7CD-8A40-4519-A659-D0C15E582B5B}">
      <dgm:prSet phldrT="[Текст]"/>
      <dgm:spPr>
        <a:solidFill>
          <a:srgbClr val="003366">
            <a:alpha val="90000"/>
          </a:srgbClr>
        </a:solidFill>
      </dgm:spPr>
      <dgm:t>
        <a:bodyPr/>
        <a:lstStyle/>
        <a:p>
          <a:r>
            <a:rPr lang="ru-RU" dirty="0" smtClean="0">
              <a:solidFill>
                <a:schemeClr val="bg1"/>
              </a:solidFill>
              <a:latin typeface="Century Gothic" panose="020B0502020202020204" pitchFamily="34" charset="0"/>
            </a:rPr>
            <a:t>Содержание учебного предмета</a:t>
          </a:r>
          <a:endParaRPr lang="ru-RU" dirty="0">
            <a:solidFill>
              <a:schemeClr val="bg1"/>
            </a:solidFill>
            <a:latin typeface="Century Gothic" panose="020B0502020202020204" pitchFamily="34" charset="0"/>
          </a:endParaRPr>
        </a:p>
      </dgm:t>
    </dgm:pt>
    <dgm:pt modelId="{054061EA-164E-4E7A-BB11-4E6C09B168FB}" type="parTrans" cxnId="{F44B67AD-3B91-44A9-B503-01001623AD46}">
      <dgm:prSet/>
      <dgm:spPr/>
      <dgm:t>
        <a:bodyPr/>
        <a:lstStyle/>
        <a:p>
          <a:endParaRPr lang="ru-RU">
            <a:solidFill>
              <a:schemeClr val="bg1"/>
            </a:solidFill>
            <a:latin typeface="Century Gothic" panose="020B0502020202020204" pitchFamily="34" charset="0"/>
          </a:endParaRPr>
        </a:p>
      </dgm:t>
    </dgm:pt>
    <dgm:pt modelId="{25B5C7A4-1249-4CA9-8E96-FEAE224BF5D4}" type="sibTrans" cxnId="{F44B67AD-3B91-44A9-B503-01001623AD46}">
      <dgm:prSet/>
      <dgm:spPr/>
      <dgm:t>
        <a:bodyPr/>
        <a:lstStyle/>
        <a:p>
          <a:endParaRPr lang="ru-RU">
            <a:solidFill>
              <a:schemeClr val="bg1"/>
            </a:solidFill>
            <a:latin typeface="Century Gothic" panose="020B0502020202020204" pitchFamily="34" charset="0"/>
          </a:endParaRPr>
        </a:p>
      </dgm:t>
    </dgm:pt>
    <dgm:pt modelId="{44F6F944-BB58-4D23-BBB7-4BF94127E2F4}">
      <dgm:prSet phldrT="[Текст]"/>
      <dgm:spPr>
        <a:solidFill>
          <a:srgbClr val="003366">
            <a:alpha val="90000"/>
          </a:srgbClr>
        </a:solidFill>
      </dgm:spPr>
      <dgm:t>
        <a:bodyPr/>
        <a:lstStyle/>
        <a:p>
          <a:r>
            <a:rPr lang="ru-RU" dirty="0" smtClean="0">
              <a:solidFill>
                <a:schemeClr val="bg1"/>
              </a:solidFill>
              <a:latin typeface="Century Gothic" panose="020B0502020202020204" pitchFamily="34" charset="0"/>
            </a:rPr>
            <a:t>Содержание учебного предмета</a:t>
          </a:r>
          <a:endParaRPr lang="ru-RU" dirty="0">
            <a:solidFill>
              <a:schemeClr val="bg1"/>
            </a:solidFill>
            <a:latin typeface="Century Gothic" panose="020B0502020202020204" pitchFamily="34" charset="0"/>
          </a:endParaRPr>
        </a:p>
      </dgm:t>
    </dgm:pt>
    <dgm:pt modelId="{E327907D-A1D4-49F2-826B-5B13A50E8E35}" type="parTrans" cxnId="{BA28A2CF-53A9-495C-BBC0-B9E0009CEF01}">
      <dgm:prSet/>
      <dgm:spPr/>
      <dgm:t>
        <a:bodyPr/>
        <a:lstStyle/>
        <a:p>
          <a:endParaRPr lang="ru-RU">
            <a:solidFill>
              <a:schemeClr val="bg1"/>
            </a:solidFill>
            <a:latin typeface="Century Gothic" panose="020B0502020202020204" pitchFamily="34" charset="0"/>
          </a:endParaRPr>
        </a:p>
      </dgm:t>
    </dgm:pt>
    <dgm:pt modelId="{5CB3F690-E67E-4A31-9364-EDB203422699}" type="sibTrans" cxnId="{BA28A2CF-53A9-495C-BBC0-B9E0009CEF01}">
      <dgm:prSet/>
      <dgm:spPr/>
      <dgm:t>
        <a:bodyPr/>
        <a:lstStyle/>
        <a:p>
          <a:endParaRPr lang="ru-RU">
            <a:solidFill>
              <a:schemeClr val="bg1"/>
            </a:solidFill>
            <a:latin typeface="Century Gothic" panose="020B0502020202020204" pitchFamily="34" charset="0"/>
          </a:endParaRPr>
        </a:p>
      </dgm:t>
    </dgm:pt>
    <dgm:pt modelId="{C0BE99BE-3684-4C8C-99C4-2654F4DEF721}">
      <dgm:prSet phldrT="[Текст]"/>
      <dgm:spPr>
        <a:solidFill>
          <a:srgbClr val="FF0000"/>
        </a:solidFill>
      </dgm:spPr>
      <dgm:t>
        <a:bodyPr/>
        <a:lstStyle/>
        <a:p>
          <a:r>
            <a:rPr lang="ru-RU" b="1" dirty="0" smtClean="0">
              <a:solidFill>
                <a:schemeClr val="bg1"/>
              </a:solidFill>
              <a:latin typeface="Century Gothic" panose="020B0502020202020204" pitchFamily="34" charset="0"/>
            </a:rPr>
            <a:t>ФООП СОО</a:t>
          </a:r>
          <a:endParaRPr lang="ru-RU" b="1" dirty="0">
            <a:solidFill>
              <a:schemeClr val="bg1"/>
            </a:solidFill>
            <a:latin typeface="Century Gothic" panose="020B0502020202020204" pitchFamily="34" charset="0"/>
          </a:endParaRPr>
        </a:p>
      </dgm:t>
    </dgm:pt>
    <dgm:pt modelId="{B9C51BEB-B163-415A-9955-81566A38546D}" type="parTrans" cxnId="{9DB4FB2F-6E8C-40AB-BDFE-00DAB4A44ECD}">
      <dgm:prSet/>
      <dgm:spPr/>
      <dgm:t>
        <a:bodyPr/>
        <a:lstStyle/>
        <a:p>
          <a:endParaRPr lang="ru-RU">
            <a:solidFill>
              <a:schemeClr val="bg1"/>
            </a:solidFill>
            <a:latin typeface="Century Gothic" panose="020B0502020202020204" pitchFamily="34" charset="0"/>
          </a:endParaRPr>
        </a:p>
      </dgm:t>
    </dgm:pt>
    <dgm:pt modelId="{83F1A043-8DC5-456A-A6D8-3E6AD46B0EA1}" type="sibTrans" cxnId="{9DB4FB2F-6E8C-40AB-BDFE-00DAB4A44ECD}">
      <dgm:prSet/>
      <dgm:spPr/>
      <dgm:t>
        <a:bodyPr/>
        <a:lstStyle/>
        <a:p>
          <a:endParaRPr lang="ru-RU">
            <a:solidFill>
              <a:schemeClr val="bg1"/>
            </a:solidFill>
            <a:latin typeface="Century Gothic" panose="020B0502020202020204" pitchFamily="34" charset="0"/>
          </a:endParaRPr>
        </a:p>
      </dgm:t>
    </dgm:pt>
    <dgm:pt modelId="{3A1DBBD7-CB7C-426B-8115-FBB18CFBC33A}">
      <dgm:prSet phldrT="[Текст]"/>
      <dgm:spPr>
        <a:solidFill>
          <a:srgbClr val="003366">
            <a:alpha val="90000"/>
          </a:srgbClr>
        </a:solidFill>
      </dgm:spPr>
      <dgm:t>
        <a:bodyPr/>
        <a:lstStyle/>
        <a:p>
          <a:r>
            <a:rPr lang="ru-RU" dirty="0" smtClean="0">
              <a:solidFill>
                <a:schemeClr val="bg1"/>
              </a:solidFill>
              <a:latin typeface="Century Gothic" panose="020B0502020202020204" pitchFamily="34" charset="0"/>
            </a:rPr>
            <a:t>Программа развития УУД</a:t>
          </a:r>
          <a:endParaRPr lang="ru-RU" dirty="0">
            <a:solidFill>
              <a:schemeClr val="bg1"/>
            </a:solidFill>
            <a:latin typeface="Century Gothic" panose="020B0502020202020204" pitchFamily="34" charset="0"/>
          </a:endParaRPr>
        </a:p>
      </dgm:t>
    </dgm:pt>
    <dgm:pt modelId="{A97F8986-9776-4AEB-96B6-9D8ED97C2C60}" type="parTrans" cxnId="{74009B29-A2C6-4054-A69E-90E989F42D3C}">
      <dgm:prSet/>
      <dgm:spPr/>
      <dgm:t>
        <a:bodyPr/>
        <a:lstStyle/>
        <a:p>
          <a:endParaRPr lang="ru-RU">
            <a:solidFill>
              <a:schemeClr val="bg1"/>
            </a:solidFill>
            <a:latin typeface="Century Gothic" panose="020B0502020202020204" pitchFamily="34" charset="0"/>
          </a:endParaRPr>
        </a:p>
      </dgm:t>
    </dgm:pt>
    <dgm:pt modelId="{15598012-D8AC-4F45-A8E8-F78399AFA5AE}" type="sibTrans" cxnId="{74009B29-A2C6-4054-A69E-90E989F42D3C}">
      <dgm:prSet/>
      <dgm:spPr/>
      <dgm:t>
        <a:bodyPr/>
        <a:lstStyle/>
        <a:p>
          <a:endParaRPr lang="ru-RU">
            <a:solidFill>
              <a:schemeClr val="bg1"/>
            </a:solidFill>
            <a:latin typeface="Century Gothic" panose="020B0502020202020204" pitchFamily="34" charset="0"/>
          </a:endParaRPr>
        </a:p>
      </dgm:t>
    </dgm:pt>
    <dgm:pt modelId="{6B87A1EB-CCD9-4836-9E8B-105FA6F3644B}" type="pres">
      <dgm:prSet presAssocID="{E6609A86-9C79-44C0-9004-6548090DBBB6}" presName="list" presStyleCnt="0">
        <dgm:presLayoutVars>
          <dgm:dir/>
          <dgm:animLvl val="lvl"/>
        </dgm:presLayoutVars>
      </dgm:prSet>
      <dgm:spPr/>
      <dgm:t>
        <a:bodyPr/>
        <a:lstStyle/>
        <a:p>
          <a:endParaRPr lang="ru-RU"/>
        </a:p>
      </dgm:t>
    </dgm:pt>
    <dgm:pt modelId="{6834C986-AC8D-4FD3-98B2-7DE7AFB54BF2}" type="pres">
      <dgm:prSet presAssocID="{D7B4666B-68BB-4BE9-BBC2-EB4A4F60BC20}" presName="posSpace" presStyleCnt="0"/>
      <dgm:spPr/>
    </dgm:pt>
    <dgm:pt modelId="{1252E2BA-6ED3-4AAB-8E3F-E57ADA320495}" type="pres">
      <dgm:prSet presAssocID="{D7B4666B-68BB-4BE9-BBC2-EB4A4F60BC20}" presName="vertFlow" presStyleCnt="0"/>
      <dgm:spPr/>
    </dgm:pt>
    <dgm:pt modelId="{AB54A825-7738-4ADF-92A4-5D030D053D11}" type="pres">
      <dgm:prSet presAssocID="{D7B4666B-68BB-4BE9-BBC2-EB4A4F60BC20}" presName="topSpace" presStyleCnt="0"/>
      <dgm:spPr/>
    </dgm:pt>
    <dgm:pt modelId="{2A74ACDF-A0E4-49D3-8BD0-20006430CE52}" type="pres">
      <dgm:prSet presAssocID="{D7B4666B-68BB-4BE9-BBC2-EB4A4F60BC20}" presName="firstComp" presStyleCnt="0"/>
      <dgm:spPr/>
    </dgm:pt>
    <dgm:pt modelId="{8D4E5E82-FD5F-44C2-9117-429432CBB9DB}" type="pres">
      <dgm:prSet presAssocID="{D7B4666B-68BB-4BE9-BBC2-EB4A4F60BC20}" presName="firstChild" presStyleLbl="bgAccFollowNode1" presStyleIdx="0" presStyleCnt="6"/>
      <dgm:spPr/>
      <dgm:t>
        <a:bodyPr/>
        <a:lstStyle/>
        <a:p>
          <a:endParaRPr lang="ru-RU"/>
        </a:p>
      </dgm:t>
    </dgm:pt>
    <dgm:pt modelId="{108E9268-95E7-45B9-9F51-64322AB0CF7D}" type="pres">
      <dgm:prSet presAssocID="{D7B4666B-68BB-4BE9-BBC2-EB4A4F60BC20}" presName="firstChildTx" presStyleLbl="bgAccFollowNode1" presStyleIdx="0" presStyleCnt="6">
        <dgm:presLayoutVars>
          <dgm:bulletEnabled val="1"/>
        </dgm:presLayoutVars>
      </dgm:prSet>
      <dgm:spPr/>
      <dgm:t>
        <a:bodyPr/>
        <a:lstStyle/>
        <a:p>
          <a:endParaRPr lang="ru-RU"/>
        </a:p>
      </dgm:t>
    </dgm:pt>
    <dgm:pt modelId="{209D93AA-E390-4421-94A5-C98AE901A576}" type="pres">
      <dgm:prSet presAssocID="{A94A54F9-40E2-41DF-9B70-1E08CF6D0777}" presName="comp" presStyleCnt="0"/>
      <dgm:spPr/>
    </dgm:pt>
    <dgm:pt modelId="{A6F63B1A-DB21-4036-95FD-4C9791EB0D1D}" type="pres">
      <dgm:prSet presAssocID="{A94A54F9-40E2-41DF-9B70-1E08CF6D0777}" presName="child" presStyleLbl="bgAccFollowNode1" presStyleIdx="1" presStyleCnt="6"/>
      <dgm:spPr/>
      <dgm:t>
        <a:bodyPr/>
        <a:lstStyle/>
        <a:p>
          <a:endParaRPr lang="ru-RU"/>
        </a:p>
      </dgm:t>
    </dgm:pt>
    <dgm:pt modelId="{C7D4F518-9705-4298-96BA-F4F065A70EB2}" type="pres">
      <dgm:prSet presAssocID="{A94A54F9-40E2-41DF-9B70-1E08CF6D0777}" presName="childTx" presStyleLbl="bgAccFollowNode1" presStyleIdx="1" presStyleCnt="6">
        <dgm:presLayoutVars>
          <dgm:bulletEnabled val="1"/>
        </dgm:presLayoutVars>
      </dgm:prSet>
      <dgm:spPr/>
      <dgm:t>
        <a:bodyPr/>
        <a:lstStyle/>
        <a:p>
          <a:endParaRPr lang="ru-RU"/>
        </a:p>
      </dgm:t>
    </dgm:pt>
    <dgm:pt modelId="{06C85E3D-2495-4FEF-8DDE-D73CA4643C66}" type="pres">
      <dgm:prSet presAssocID="{D7B4666B-68BB-4BE9-BBC2-EB4A4F60BC20}" presName="negSpace" presStyleCnt="0"/>
      <dgm:spPr/>
    </dgm:pt>
    <dgm:pt modelId="{0D64D00D-6586-49B6-B356-8B25808ED81D}" type="pres">
      <dgm:prSet presAssocID="{D7B4666B-68BB-4BE9-BBC2-EB4A4F60BC20}" presName="circle" presStyleLbl="node1" presStyleIdx="0" presStyleCnt="3"/>
      <dgm:spPr/>
      <dgm:t>
        <a:bodyPr/>
        <a:lstStyle/>
        <a:p>
          <a:endParaRPr lang="ru-RU"/>
        </a:p>
      </dgm:t>
    </dgm:pt>
    <dgm:pt modelId="{64F30EF8-4906-45F7-AEBE-6D758A4F35E7}" type="pres">
      <dgm:prSet presAssocID="{A04D3888-08A1-4D86-9362-C07B26B4E20D}" presName="transSpace" presStyleCnt="0"/>
      <dgm:spPr/>
    </dgm:pt>
    <dgm:pt modelId="{3199A05C-3B65-4937-9F78-886F2C956D36}" type="pres">
      <dgm:prSet presAssocID="{553ECC2E-2BE5-4051-A151-AA8DB9B0F95A}" presName="posSpace" presStyleCnt="0"/>
      <dgm:spPr/>
    </dgm:pt>
    <dgm:pt modelId="{219C7B31-7BBB-4146-BDF6-CB9B96F366C9}" type="pres">
      <dgm:prSet presAssocID="{553ECC2E-2BE5-4051-A151-AA8DB9B0F95A}" presName="vertFlow" presStyleCnt="0"/>
      <dgm:spPr/>
    </dgm:pt>
    <dgm:pt modelId="{449DFA5B-1F7E-4805-B3FD-3D8174EF5D7C}" type="pres">
      <dgm:prSet presAssocID="{553ECC2E-2BE5-4051-A151-AA8DB9B0F95A}" presName="topSpace" presStyleCnt="0"/>
      <dgm:spPr/>
    </dgm:pt>
    <dgm:pt modelId="{0CAAB4BC-3EC7-44FF-88E8-7D9E8C74502D}" type="pres">
      <dgm:prSet presAssocID="{553ECC2E-2BE5-4051-A151-AA8DB9B0F95A}" presName="firstComp" presStyleCnt="0"/>
      <dgm:spPr/>
    </dgm:pt>
    <dgm:pt modelId="{E545E530-39D6-4CF1-A11E-1E7CE581DA04}" type="pres">
      <dgm:prSet presAssocID="{553ECC2E-2BE5-4051-A151-AA8DB9B0F95A}" presName="firstChild" presStyleLbl="bgAccFollowNode1" presStyleIdx="2" presStyleCnt="6"/>
      <dgm:spPr/>
      <dgm:t>
        <a:bodyPr/>
        <a:lstStyle/>
        <a:p>
          <a:endParaRPr lang="ru-RU"/>
        </a:p>
      </dgm:t>
    </dgm:pt>
    <dgm:pt modelId="{EA39FA5E-B593-47C9-B9DD-2274FA7A564D}" type="pres">
      <dgm:prSet presAssocID="{553ECC2E-2BE5-4051-A151-AA8DB9B0F95A}" presName="firstChildTx" presStyleLbl="bgAccFollowNode1" presStyleIdx="2" presStyleCnt="6">
        <dgm:presLayoutVars>
          <dgm:bulletEnabled val="1"/>
        </dgm:presLayoutVars>
      </dgm:prSet>
      <dgm:spPr/>
      <dgm:t>
        <a:bodyPr/>
        <a:lstStyle/>
        <a:p>
          <a:endParaRPr lang="ru-RU"/>
        </a:p>
      </dgm:t>
    </dgm:pt>
    <dgm:pt modelId="{825EFBC6-27D1-4A82-A184-2B09C7D55724}" type="pres">
      <dgm:prSet presAssocID="{5AD6E7CD-8A40-4519-A659-D0C15E582B5B}" presName="comp" presStyleCnt="0"/>
      <dgm:spPr/>
    </dgm:pt>
    <dgm:pt modelId="{3A491570-1442-453A-A51E-B49406993E79}" type="pres">
      <dgm:prSet presAssocID="{5AD6E7CD-8A40-4519-A659-D0C15E582B5B}" presName="child" presStyleLbl="bgAccFollowNode1" presStyleIdx="3" presStyleCnt="6"/>
      <dgm:spPr/>
      <dgm:t>
        <a:bodyPr/>
        <a:lstStyle/>
        <a:p>
          <a:endParaRPr lang="ru-RU"/>
        </a:p>
      </dgm:t>
    </dgm:pt>
    <dgm:pt modelId="{D4512BBB-FAB9-42DE-BA59-BBB57FF256FF}" type="pres">
      <dgm:prSet presAssocID="{5AD6E7CD-8A40-4519-A659-D0C15E582B5B}" presName="childTx" presStyleLbl="bgAccFollowNode1" presStyleIdx="3" presStyleCnt="6">
        <dgm:presLayoutVars>
          <dgm:bulletEnabled val="1"/>
        </dgm:presLayoutVars>
      </dgm:prSet>
      <dgm:spPr/>
      <dgm:t>
        <a:bodyPr/>
        <a:lstStyle/>
        <a:p>
          <a:endParaRPr lang="ru-RU"/>
        </a:p>
      </dgm:t>
    </dgm:pt>
    <dgm:pt modelId="{EDEB4DC2-B396-45B4-A125-1E8E582E57D7}" type="pres">
      <dgm:prSet presAssocID="{553ECC2E-2BE5-4051-A151-AA8DB9B0F95A}" presName="negSpace" presStyleCnt="0"/>
      <dgm:spPr/>
    </dgm:pt>
    <dgm:pt modelId="{4709616D-0060-415A-8D1B-45586132C89B}" type="pres">
      <dgm:prSet presAssocID="{553ECC2E-2BE5-4051-A151-AA8DB9B0F95A}" presName="circle" presStyleLbl="node1" presStyleIdx="1" presStyleCnt="3"/>
      <dgm:spPr/>
      <dgm:t>
        <a:bodyPr/>
        <a:lstStyle/>
        <a:p>
          <a:endParaRPr lang="ru-RU"/>
        </a:p>
      </dgm:t>
    </dgm:pt>
    <dgm:pt modelId="{CDAD87CD-CDC9-444E-9684-0A18E17D4026}" type="pres">
      <dgm:prSet presAssocID="{1650BC63-7BD5-46D3-B6C0-6451520E9D4C}" presName="transSpace" presStyleCnt="0"/>
      <dgm:spPr/>
    </dgm:pt>
    <dgm:pt modelId="{602E0D2B-2C8D-4099-9AC4-687A4C914516}" type="pres">
      <dgm:prSet presAssocID="{C0BE99BE-3684-4C8C-99C4-2654F4DEF721}" presName="posSpace" presStyleCnt="0"/>
      <dgm:spPr/>
    </dgm:pt>
    <dgm:pt modelId="{70D10A37-6CA8-45DF-A763-28A3A19C82A4}" type="pres">
      <dgm:prSet presAssocID="{C0BE99BE-3684-4C8C-99C4-2654F4DEF721}" presName="vertFlow" presStyleCnt="0"/>
      <dgm:spPr/>
    </dgm:pt>
    <dgm:pt modelId="{57463D0A-A89E-49DA-AD13-AB3F32DCF6BF}" type="pres">
      <dgm:prSet presAssocID="{C0BE99BE-3684-4C8C-99C4-2654F4DEF721}" presName="topSpace" presStyleCnt="0"/>
      <dgm:spPr/>
    </dgm:pt>
    <dgm:pt modelId="{0A5BB4BF-B247-48A9-9887-B62B8C54A808}" type="pres">
      <dgm:prSet presAssocID="{C0BE99BE-3684-4C8C-99C4-2654F4DEF721}" presName="firstComp" presStyleCnt="0"/>
      <dgm:spPr/>
    </dgm:pt>
    <dgm:pt modelId="{82A38445-7B35-4318-95F6-08E59A4AB2BC}" type="pres">
      <dgm:prSet presAssocID="{C0BE99BE-3684-4C8C-99C4-2654F4DEF721}" presName="firstChild" presStyleLbl="bgAccFollowNode1" presStyleIdx="4" presStyleCnt="6"/>
      <dgm:spPr/>
      <dgm:t>
        <a:bodyPr/>
        <a:lstStyle/>
        <a:p>
          <a:endParaRPr lang="ru-RU"/>
        </a:p>
      </dgm:t>
    </dgm:pt>
    <dgm:pt modelId="{F1FCF1FB-9E0D-4CFA-8E44-ED446528273A}" type="pres">
      <dgm:prSet presAssocID="{C0BE99BE-3684-4C8C-99C4-2654F4DEF721}" presName="firstChildTx" presStyleLbl="bgAccFollowNode1" presStyleIdx="4" presStyleCnt="6">
        <dgm:presLayoutVars>
          <dgm:bulletEnabled val="1"/>
        </dgm:presLayoutVars>
      </dgm:prSet>
      <dgm:spPr/>
      <dgm:t>
        <a:bodyPr/>
        <a:lstStyle/>
        <a:p>
          <a:endParaRPr lang="ru-RU"/>
        </a:p>
      </dgm:t>
    </dgm:pt>
    <dgm:pt modelId="{6BC268C9-A16B-4FF6-B041-D176F9545CA7}" type="pres">
      <dgm:prSet presAssocID="{44F6F944-BB58-4D23-BBB7-4BF94127E2F4}" presName="comp" presStyleCnt="0"/>
      <dgm:spPr/>
    </dgm:pt>
    <dgm:pt modelId="{2C317DEE-C0C7-49E7-8F3C-2E773C1A9968}" type="pres">
      <dgm:prSet presAssocID="{44F6F944-BB58-4D23-BBB7-4BF94127E2F4}" presName="child" presStyleLbl="bgAccFollowNode1" presStyleIdx="5" presStyleCnt="6"/>
      <dgm:spPr/>
      <dgm:t>
        <a:bodyPr/>
        <a:lstStyle/>
        <a:p>
          <a:endParaRPr lang="ru-RU"/>
        </a:p>
      </dgm:t>
    </dgm:pt>
    <dgm:pt modelId="{4EFEDA5D-16E8-4A67-94E9-7886A9BDC5BA}" type="pres">
      <dgm:prSet presAssocID="{44F6F944-BB58-4D23-BBB7-4BF94127E2F4}" presName="childTx" presStyleLbl="bgAccFollowNode1" presStyleIdx="5" presStyleCnt="6">
        <dgm:presLayoutVars>
          <dgm:bulletEnabled val="1"/>
        </dgm:presLayoutVars>
      </dgm:prSet>
      <dgm:spPr/>
      <dgm:t>
        <a:bodyPr/>
        <a:lstStyle/>
        <a:p>
          <a:endParaRPr lang="ru-RU"/>
        </a:p>
      </dgm:t>
    </dgm:pt>
    <dgm:pt modelId="{62CCB5AB-F181-43ED-AE5E-DF38591B3B4D}" type="pres">
      <dgm:prSet presAssocID="{C0BE99BE-3684-4C8C-99C4-2654F4DEF721}" presName="negSpace" presStyleCnt="0"/>
      <dgm:spPr/>
    </dgm:pt>
    <dgm:pt modelId="{3D6F7BC1-9E4F-4FD6-8D3B-FA6CC9ACA4C6}" type="pres">
      <dgm:prSet presAssocID="{C0BE99BE-3684-4C8C-99C4-2654F4DEF721}" presName="circle" presStyleLbl="node1" presStyleIdx="2" presStyleCnt="3"/>
      <dgm:spPr/>
      <dgm:t>
        <a:bodyPr/>
        <a:lstStyle/>
        <a:p>
          <a:endParaRPr lang="ru-RU"/>
        </a:p>
      </dgm:t>
    </dgm:pt>
  </dgm:ptLst>
  <dgm:cxnLst>
    <dgm:cxn modelId="{32AA46FF-6903-4AAC-99EB-41DDC050A63B}" srcId="{D7B4666B-68BB-4BE9-BBC2-EB4A4F60BC20}" destId="{A8AC5F41-CFF9-4115-8F38-832886C01AC4}" srcOrd="0" destOrd="0" parTransId="{BC5D787F-37A8-449A-A38A-F4A1379F44A6}" sibTransId="{A143C6FA-9C79-46CC-A7BB-684EF882CF85}"/>
    <dgm:cxn modelId="{15239A40-5566-4ED5-8DBF-364E65828991}" type="presOf" srcId="{3942D75F-8162-4F55-8C39-C1755DFF8AD1}" destId="{EA39FA5E-B593-47C9-B9DD-2274FA7A564D}" srcOrd="1" destOrd="0" presId="urn:microsoft.com/office/officeart/2005/8/layout/hList9"/>
    <dgm:cxn modelId="{47642D99-CF31-4977-9D75-CD810A87A98A}" type="presOf" srcId="{5AD6E7CD-8A40-4519-A659-D0C15E582B5B}" destId="{3A491570-1442-453A-A51E-B49406993E79}" srcOrd="0" destOrd="0" presId="urn:microsoft.com/office/officeart/2005/8/layout/hList9"/>
    <dgm:cxn modelId="{34E2BE9B-8B64-470D-B99F-6935ACE978A7}" type="presOf" srcId="{A8AC5F41-CFF9-4115-8F38-832886C01AC4}" destId="{8D4E5E82-FD5F-44C2-9117-429432CBB9DB}" srcOrd="0" destOrd="0" presId="urn:microsoft.com/office/officeart/2005/8/layout/hList9"/>
    <dgm:cxn modelId="{74009B29-A2C6-4054-A69E-90E989F42D3C}" srcId="{C0BE99BE-3684-4C8C-99C4-2654F4DEF721}" destId="{3A1DBBD7-CB7C-426B-8115-FBB18CFBC33A}" srcOrd="0" destOrd="0" parTransId="{A97F8986-9776-4AEB-96B6-9D8ED97C2C60}" sibTransId="{15598012-D8AC-4F45-A8E8-F78399AFA5AE}"/>
    <dgm:cxn modelId="{8200458B-AF85-453C-B4AC-A1FD825BC3C9}" srcId="{553ECC2E-2BE5-4051-A151-AA8DB9B0F95A}" destId="{3942D75F-8162-4F55-8C39-C1755DFF8AD1}" srcOrd="0" destOrd="0" parTransId="{354823E4-ABF3-4070-83C7-7AAADFECB56F}" sibTransId="{BFBD60B9-66FC-43F7-80A1-A0DE69E60405}"/>
    <dgm:cxn modelId="{BA28A2CF-53A9-495C-BBC0-B9E0009CEF01}" srcId="{C0BE99BE-3684-4C8C-99C4-2654F4DEF721}" destId="{44F6F944-BB58-4D23-BBB7-4BF94127E2F4}" srcOrd="1" destOrd="0" parTransId="{E327907D-A1D4-49F2-826B-5B13A50E8E35}" sibTransId="{5CB3F690-E67E-4A31-9364-EDB203422699}"/>
    <dgm:cxn modelId="{F44B67AD-3B91-44A9-B503-01001623AD46}" srcId="{553ECC2E-2BE5-4051-A151-AA8DB9B0F95A}" destId="{5AD6E7CD-8A40-4519-A659-D0C15E582B5B}" srcOrd="1" destOrd="0" parTransId="{054061EA-164E-4E7A-BB11-4E6C09B168FB}" sibTransId="{25B5C7A4-1249-4CA9-8E96-FEAE224BF5D4}"/>
    <dgm:cxn modelId="{9D1B1054-51BB-4723-AF2B-167D82B4E386}" type="presOf" srcId="{3A1DBBD7-CB7C-426B-8115-FBB18CFBC33A}" destId="{F1FCF1FB-9E0D-4CFA-8E44-ED446528273A}" srcOrd="1" destOrd="0" presId="urn:microsoft.com/office/officeart/2005/8/layout/hList9"/>
    <dgm:cxn modelId="{61F21BB8-1D3A-42B1-BE6D-D2C7CDAE8699}" type="presOf" srcId="{A94A54F9-40E2-41DF-9B70-1E08CF6D0777}" destId="{A6F63B1A-DB21-4036-95FD-4C9791EB0D1D}" srcOrd="0" destOrd="0" presId="urn:microsoft.com/office/officeart/2005/8/layout/hList9"/>
    <dgm:cxn modelId="{64127A36-15B0-4A2A-BE7D-19E909DD9DE7}" srcId="{E6609A86-9C79-44C0-9004-6548090DBBB6}" destId="{D7B4666B-68BB-4BE9-BBC2-EB4A4F60BC20}" srcOrd="0" destOrd="0" parTransId="{7F321040-163A-451E-891D-6E08B2E2F1E4}" sibTransId="{A04D3888-08A1-4D86-9362-C07B26B4E20D}"/>
    <dgm:cxn modelId="{A7834B77-8E71-4F58-AEBE-F86901AEC8A3}" srcId="{D7B4666B-68BB-4BE9-BBC2-EB4A4F60BC20}" destId="{A94A54F9-40E2-41DF-9B70-1E08CF6D0777}" srcOrd="1" destOrd="0" parTransId="{30A8C6B4-4C8E-4B72-B847-53D1F61EB671}" sibTransId="{A37C9FC7-77D3-4DC9-8F63-C8622C0CC552}"/>
    <dgm:cxn modelId="{C8FADA61-B0B2-4953-9212-F09A3737ED88}" type="presOf" srcId="{3942D75F-8162-4F55-8C39-C1755DFF8AD1}" destId="{E545E530-39D6-4CF1-A11E-1E7CE581DA04}" srcOrd="0" destOrd="0" presId="urn:microsoft.com/office/officeart/2005/8/layout/hList9"/>
    <dgm:cxn modelId="{A797B9D8-E875-4C74-B07C-EACFBD877A80}" type="presOf" srcId="{44F6F944-BB58-4D23-BBB7-4BF94127E2F4}" destId="{4EFEDA5D-16E8-4A67-94E9-7886A9BDC5BA}" srcOrd="1" destOrd="0" presId="urn:microsoft.com/office/officeart/2005/8/layout/hList9"/>
    <dgm:cxn modelId="{179EC07A-3FD3-4004-8803-16298C8DD6DC}" type="presOf" srcId="{5AD6E7CD-8A40-4519-A659-D0C15E582B5B}" destId="{D4512BBB-FAB9-42DE-BA59-BBB57FF256FF}" srcOrd="1" destOrd="0" presId="urn:microsoft.com/office/officeart/2005/8/layout/hList9"/>
    <dgm:cxn modelId="{46D217E7-A172-4DBF-B5F3-3077ABDA041C}" type="presOf" srcId="{A94A54F9-40E2-41DF-9B70-1E08CF6D0777}" destId="{C7D4F518-9705-4298-96BA-F4F065A70EB2}" srcOrd="1" destOrd="0" presId="urn:microsoft.com/office/officeart/2005/8/layout/hList9"/>
    <dgm:cxn modelId="{9DB4FB2F-6E8C-40AB-BDFE-00DAB4A44ECD}" srcId="{E6609A86-9C79-44C0-9004-6548090DBBB6}" destId="{C0BE99BE-3684-4C8C-99C4-2654F4DEF721}" srcOrd="2" destOrd="0" parTransId="{B9C51BEB-B163-415A-9955-81566A38546D}" sibTransId="{83F1A043-8DC5-456A-A6D8-3E6AD46B0EA1}"/>
    <dgm:cxn modelId="{908BEE91-55AA-4721-9458-0EF293918244}" type="presOf" srcId="{E6609A86-9C79-44C0-9004-6548090DBBB6}" destId="{6B87A1EB-CCD9-4836-9E8B-105FA6F3644B}" srcOrd="0" destOrd="0" presId="urn:microsoft.com/office/officeart/2005/8/layout/hList9"/>
    <dgm:cxn modelId="{A846331F-2CF7-457C-8BB3-B053A708C17B}" type="presOf" srcId="{A8AC5F41-CFF9-4115-8F38-832886C01AC4}" destId="{108E9268-95E7-45B9-9F51-64322AB0CF7D}" srcOrd="1" destOrd="0" presId="urn:microsoft.com/office/officeart/2005/8/layout/hList9"/>
    <dgm:cxn modelId="{2E5939C9-AD27-40D9-B892-E8FEF9ECE653}" srcId="{E6609A86-9C79-44C0-9004-6548090DBBB6}" destId="{553ECC2E-2BE5-4051-A151-AA8DB9B0F95A}" srcOrd="1" destOrd="0" parTransId="{3528E462-B0B8-404E-8244-1D4B121B1E87}" sibTransId="{1650BC63-7BD5-46D3-B6C0-6451520E9D4C}"/>
    <dgm:cxn modelId="{170D8039-72C1-4920-AC55-FFF44EFFC756}" type="presOf" srcId="{3A1DBBD7-CB7C-426B-8115-FBB18CFBC33A}" destId="{82A38445-7B35-4318-95F6-08E59A4AB2BC}" srcOrd="0" destOrd="0" presId="urn:microsoft.com/office/officeart/2005/8/layout/hList9"/>
    <dgm:cxn modelId="{D0665CC3-1269-4126-B427-B39A1DA1DA5F}" type="presOf" srcId="{553ECC2E-2BE5-4051-A151-AA8DB9B0F95A}" destId="{4709616D-0060-415A-8D1B-45586132C89B}" srcOrd="0" destOrd="0" presId="urn:microsoft.com/office/officeart/2005/8/layout/hList9"/>
    <dgm:cxn modelId="{2DFAF39D-9118-4B40-A438-3CF002BEB0C6}" type="presOf" srcId="{D7B4666B-68BB-4BE9-BBC2-EB4A4F60BC20}" destId="{0D64D00D-6586-49B6-B356-8B25808ED81D}" srcOrd="0" destOrd="0" presId="urn:microsoft.com/office/officeart/2005/8/layout/hList9"/>
    <dgm:cxn modelId="{72330317-F5AA-4093-AE07-4F2B08313E28}" type="presOf" srcId="{C0BE99BE-3684-4C8C-99C4-2654F4DEF721}" destId="{3D6F7BC1-9E4F-4FD6-8D3B-FA6CC9ACA4C6}" srcOrd="0" destOrd="0" presId="urn:microsoft.com/office/officeart/2005/8/layout/hList9"/>
    <dgm:cxn modelId="{D047E38D-7F1D-4733-A7A3-152836B62A76}" type="presOf" srcId="{44F6F944-BB58-4D23-BBB7-4BF94127E2F4}" destId="{2C317DEE-C0C7-49E7-8F3C-2E773C1A9968}" srcOrd="0" destOrd="0" presId="urn:microsoft.com/office/officeart/2005/8/layout/hList9"/>
    <dgm:cxn modelId="{1AFB6257-6194-44EF-89A9-3D7E9F1E943C}" type="presParOf" srcId="{6B87A1EB-CCD9-4836-9E8B-105FA6F3644B}" destId="{6834C986-AC8D-4FD3-98B2-7DE7AFB54BF2}" srcOrd="0" destOrd="0" presId="urn:microsoft.com/office/officeart/2005/8/layout/hList9"/>
    <dgm:cxn modelId="{BF85FCD6-E15A-456F-81F8-FD60F3BC48C8}" type="presParOf" srcId="{6B87A1EB-CCD9-4836-9E8B-105FA6F3644B}" destId="{1252E2BA-6ED3-4AAB-8E3F-E57ADA320495}" srcOrd="1" destOrd="0" presId="urn:microsoft.com/office/officeart/2005/8/layout/hList9"/>
    <dgm:cxn modelId="{EA5603E8-F023-45F4-8FE7-C8557FAF9D7A}" type="presParOf" srcId="{1252E2BA-6ED3-4AAB-8E3F-E57ADA320495}" destId="{AB54A825-7738-4ADF-92A4-5D030D053D11}" srcOrd="0" destOrd="0" presId="urn:microsoft.com/office/officeart/2005/8/layout/hList9"/>
    <dgm:cxn modelId="{0C5CFEDD-1AE6-4B06-B811-403A24322578}" type="presParOf" srcId="{1252E2BA-6ED3-4AAB-8E3F-E57ADA320495}" destId="{2A74ACDF-A0E4-49D3-8BD0-20006430CE52}" srcOrd="1" destOrd="0" presId="urn:microsoft.com/office/officeart/2005/8/layout/hList9"/>
    <dgm:cxn modelId="{08E8BFF5-3BA9-40F5-AEE6-934339BD63FB}" type="presParOf" srcId="{2A74ACDF-A0E4-49D3-8BD0-20006430CE52}" destId="{8D4E5E82-FD5F-44C2-9117-429432CBB9DB}" srcOrd="0" destOrd="0" presId="urn:microsoft.com/office/officeart/2005/8/layout/hList9"/>
    <dgm:cxn modelId="{EA629A33-FB3B-4BEB-B7D5-9A8D7AC0803E}" type="presParOf" srcId="{2A74ACDF-A0E4-49D3-8BD0-20006430CE52}" destId="{108E9268-95E7-45B9-9F51-64322AB0CF7D}" srcOrd="1" destOrd="0" presId="urn:microsoft.com/office/officeart/2005/8/layout/hList9"/>
    <dgm:cxn modelId="{51B31EC4-4C33-437D-A8B7-0BCA4F30A4BC}" type="presParOf" srcId="{1252E2BA-6ED3-4AAB-8E3F-E57ADA320495}" destId="{209D93AA-E390-4421-94A5-C98AE901A576}" srcOrd="2" destOrd="0" presId="urn:microsoft.com/office/officeart/2005/8/layout/hList9"/>
    <dgm:cxn modelId="{3FDC6D87-0212-41C2-8AD8-7FA8D0266D52}" type="presParOf" srcId="{209D93AA-E390-4421-94A5-C98AE901A576}" destId="{A6F63B1A-DB21-4036-95FD-4C9791EB0D1D}" srcOrd="0" destOrd="0" presId="urn:microsoft.com/office/officeart/2005/8/layout/hList9"/>
    <dgm:cxn modelId="{7BDA4FE2-20C7-451C-937A-946A83838891}" type="presParOf" srcId="{209D93AA-E390-4421-94A5-C98AE901A576}" destId="{C7D4F518-9705-4298-96BA-F4F065A70EB2}" srcOrd="1" destOrd="0" presId="urn:microsoft.com/office/officeart/2005/8/layout/hList9"/>
    <dgm:cxn modelId="{59022B82-71F6-4DF8-9D4A-6E7E178D273D}" type="presParOf" srcId="{6B87A1EB-CCD9-4836-9E8B-105FA6F3644B}" destId="{06C85E3D-2495-4FEF-8DDE-D73CA4643C66}" srcOrd="2" destOrd="0" presId="urn:microsoft.com/office/officeart/2005/8/layout/hList9"/>
    <dgm:cxn modelId="{B07EBC72-B289-4D85-A280-E731E69B5CF1}" type="presParOf" srcId="{6B87A1EB-CCD9-4836-9E8B-105FA6F3644B}" destId="{0D64D00D-6586-49B6-B356-8B25808ED81D}" srcOrd="3" destOrd="0" presId="urn:microsoft.com/office/officeart/2005/8/layout/hList9"/>
    <dgm:cxn modelId="{4959E801-654A-4F2F-958C-D7A909AA67FF}" type="presParOf" srcId="{6B87A1EB-CCD9-4836-9E8B-105FA6F3644B}" destId="{64F30EF8-4906-45F7-AEBE-6D758A4F35E7}" srcOrd="4" destOrd="0" presId="urn:microsoft.com/office/officeart/2005/8/layout/hList9"/>
    <dgm:cxn modelId="{54558229-9B22-4BD9-9F55-106465955C8D}" type="presParOf" srcId="{6B87A1EB-CCD9-4836-9E8B-105FA6F3644B}" destId="{3199A05C-3B65-4937-9F78-886F2C956D36}" srcOrd="5" destOrd="0" presId="urn:microsoft.com/office/officeart/2005/8/layout/hList9"/>
    <dgm:cxn modelId="{7B4ED539-912F-4695-B701-E008879B40D9}" type="presParOf" srcId="{6B87A1EB-CCD9-4836-9E8B-105FA6F3644B}" destId="{219C7B31-7BBB-4146-BDF6-CB9B96F366C9}" srcOrd="6" destOrd="0" presId="urn:microsoft.com/office/officeart/2005/8/layout/hList9"/>
    <dgm:cxn modelId="{A30805F8-31D7-4CA9-AB49-4BFCC7A29DF4}" type="presParOf" srcId="{219C7B31-7BBB-4146-BDF6-CB9B96F366C9}" destId="{449DFA5B-1F7E-4805-B3FD-3D8174EF5D7C}" srcOrd="0" destOrd="0" presId="urn:microsoft.com/office/officeart/2005/8/layout/hList9"/>
    <dgm:cxn modelId="{D6CE69F0-E406-4DF8-8BEF-80C863E867E6}" type="presParOf" srcId="{219C7B31-7BBB-4146-BDF6-CB9B96F366C9}" destId="{0CAAB4BC-3EC7-44FF-88E8-7D9E8C74502D}" srcOrd="1" destOrd="0" presId="urn:microsoft.com/office/officeart/2005/8/layout/hList9"/>
    <dgm:cxn modelId="{AEA1D73E-FDD9-489B-8BD3-F0B31CD72EF3}" type="presParOf" srcId="{0CAAB4BC-3EC7-44FF-88E8-7D9E8C74502D}" destId="{E545E530-39D6-4CF1-A11E-1E7CE581DA04}" srcOrd="0" destOrd="0" presId="urn:microsoft.com/office/officeart/2005/8/layout/hList9"/>
    <dgm:cxn modelId="{7B4856CF-03FA-48AC-8333-CFAB3BB044DE}" type="presParOf" srcId="{0CAAB4BC-3EC7-44FF-88E8-7D9E8C74502D}" destId="{EA39FA5E-B593-47C9-B9DD-2274FA7A564D}" srcOrd="1" destOrd="0" presId="urn:microsoft.com/office/officeart/2005/8/layout/hList9"/>
    <dgm:cxn modelId="{2F691843-9B0C-409F-94CD-EA89243FB086}" type="presParOf" srcId="{219C7B31-7BBB-4146-BDF6-CB9B96F366C9}" destId="{825EFBC6-27D1-4A82-A184-2B09C7D55724}" srcOrd="2" destOrd="0" presId="urn:microsoft.com/office/officeart/2005/8/layout/hList9"/>
    <dgm:cxn modelId="{E40A754D-91D1-49D8-9329-5C82E9E6E831}" type="presParOf" srcId="{825EFBC6-27D1-4A82-A184-2B09C7D55724}" destId="{3A491570-1442-453A-A51E-B49406993E79}" srcOrd="0" destOrd="0" presId="urn:microsoft.com/office/officeart/2005/8/layout/hList9"/>
    <dgm:cxn modelId="{D6C5C274-CD09-457C-890E-07ABA07300E2}" type="presParOf" srcId="{825EFBC6-27D1-4A82-A184-2B09C7D55724}" destId="{D4512BBB-FAB9-42DE-BA59-BBB57FF256FF}" srcOrd="1" destOrd="0" presId="urn:microsoft.com/office/officeart/2005/8/layout/hList9"/>
    <dgm:cxn modelId="{887BB3E8-8AB1-4801-880E-FF27CC333A3F}" type="presParOf" srcId="{6B87A1EB-CCD9-4836-9E8B-105FA6F3644B}" destId="{EDEB4DC2-B396-45B4-A125-1E8E582E57D7}" srcOrd="7" destOrd="0" presId="urn:microsoft.com/office/officeart/2005/8/layout/hList9"/>
    <dgm:cxn modelId="{9B7511F4-E7AB-4AD1-BE38-BDBFFC3573A1}" type="presParOf" srcId="{6B87A1EB-CCD9-4836-9E8B-105FA6F3644B}" destId="{4709616D-0060-415A-8D1B-45586132C89B}" srcOrd="8" destOrd="0" presId="urn:microsoft.com/office/officeart/2005/8/layout/hList9"/>
    <dgm:cxn modelId="{66590578-E310-48D9-9CAB-9370164708C1}" type="presParOf" srcId="{6B87A1EB-CCD9-4836-9E8B-105FA6F3644B}" destId="{CDAD87CD-CDC9-444E-9684-0A18E17D4026}" srcOrd="9" destOrd="0" presId="urn:microsoft.com/office/officeart/2005/8/layout/hList9"/>
    <dgm:cxn modelId="{381DB69A-DEB0-46F1-AD9C-8D73592FD02A}" type="presParOf" srcId="{6B87A1EB-CCD9-4836-9E8B-105FA6F3644B}" destId="{602E0D2B-2C8D-4099-9AC4-687A4C914516}" srcOrd="10" destOrd="0" presId="urn:microsoft.com/office/officeart/2005/8/layout/hList9"/>
    <dgm:cxn modelId="{802490B1-68C8-48EC-A7B2-A8C578963492}" type="presParOf" srcId="{6B87A1EB-CCD9-4836-9E8B-105FA6F3644B}" destId="{70D10A37-6CA8-45DF-A763-28A3A19C82A4}" srcOrd="11" destOrd="0" presId="urn:microsoft.com/office/officeart/2005/8/layout/hList9"/>
    <dgm:cxn modelId="{C04D4407-9F66-4BB4-8C29-BAD8D27B54DA}" type="presParOf" srcId="{70D10A37-6CA8-45DF-A763-28A3A19C82A4}" destId="{57463D0A-A89E-49DA-AD13-AB3F32DCF6BF}" srcOrd="0" destOrd="0" presId="urn:microsoft.com/office/officeart/2005/8/layout/hList9"/>
    <dgm:cxn modelId="{A8DE8393-C6EB-4C7B-8E87-93C98B9E27BE}" type="presParOf" srcId="{70D10A37-6CA8-45DF-A763-28A3A19C82A4}" destId="{0A5BB4BF-B247-48A9-9887-B62B8C54A808}" srcOrd="1" destOrd="0" presId="urn:microsoft.com/office/officeart/2005/8/layout/hList9"/>
    <dgm:cxn modelId="{B939D45A-B903-4CCE-AEF2-70A4811C6749}" type="presParOf" srcId="{0A5BB4BF-B247-48A9-9887-B62B8C54A808}" destId="{82A38445-7B35-4318-95F6-08E59A4AB2BC}" srcOrd="0" destOrd="0" presId="urn:microsoft.com/office/officeart/2005/8/layout/hList9"/>
    <dgm:cxn modelId="{401E92FB-61B7-4961-8B2F-337AA930C37B}" type="presParOf" srcId="{0A5BB4BF-B247-48A9-9887-B62B8C54A808}" destId="{F1FCF1FB-9E0D-4CFA-8E44-ED446528273A}" srcOrd="1" destOrd="0" presId="urn:microsoft.com/office/officeart/2005/8/layout/hList9"/>
    <dgm:cxn modelId="{936372A1-DAFE-4BB9-858C-679DC2FB678D}" type="presParOf" srcId="{70D10A37-6CA8-45DF-A763-28A3A19C82A4}" destId="{6BC268C9-A16B-4FF6-B041-D176F9545CA7}" srcOrd="2" destOrd="0" presId="urn:microsoft.com/office/officeart/2005/8/layout/hList9"/>
    <dgm:cxn modelId="{68F57F5B-1747-4B14-B0C9-7EE68683A2FF}" type="presParOf" srcId="{6BC268C9-A16B-4FF6-B041-D176F9545CA7}" destId="{2C317DEE-C0C7-49E7-8F3C-2E773C1A9968}" srcOrd="0" destOrd="0" presId="urn:microsoft.com/office/officeart/2005/8/layout/hList9"/>
    <dgm:cxn modelId="{973FF926-E8E6-49D0-8D0E-76907D2BD512}" type="presParOf" srcId="{6BC268C9-A16B-4FF6-B041-D176F9545CA7}" destId="{4EFEDA5D-16E8-4A67-94E9-7886A9BDC5BA}" srcOrd="1" destOrd="0" presId="urn:microsoft.com/office/officeart/2005/8/layout/hList9"/>
    <dgm:cxn modelId="{22370C5D-F255-4CFC-BB07-4A9B56F9C980}" type="presParOf" srcId="{6B87A1EB-CCD9-4836-9E8B-105FA6F3644B}" destId="{62CCB5AB-F181-43ED-AE5E-DF38591B3B4D}" srcOrd="12" destOrd="0" presId="urn:microsoft.com/office/officeart/2005/8/layout/hList9"/>
    <dgm:cxn modelId="{C0183A39-DC7D-484F-8939-BAB2AE3C97AB}" type="presParOf" srcId="{6B87A1EB-CCD9-4836-9E8B-105FA6F3644B}" destId="{3D6F7BC1-9E4F-4FD6-8D3B-FA6CC9ACA4C6}"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528293-2A54-45F3-AEFA-C94EBF7195E7}"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ru-RU"/>
        </a:p>
      </dgm:t>
    </dgm:pt>
    <dgm:pt modelId="{BE009CB1-4C84-4B33-BBF4-E80209EF78CE}">
      <dgm:prSet phldrT="[Текст]"/>
      <dgm:spPr>
        <a:solidFill>
          <a:srgbClr val="FF0000"/>
        </a:solidFill>
      </dgm:spPr>
      <dgm:t>
        <a:bodyPr/>
        <a:lstStyle/>
        <a:p>
          <a:r>
            <a:rPr lang="ru-RU" b="1" dirty="0" smtClean="0">
              <a:latin typeface="Century Gothic" panose="020B0502020202020204" pitchFamily="34" charset="0"/>
            </a:rPr>
            <a:t>Результаты освоения учебного предмета</a:t>
          </a:r>
          <a:endParaRPr lang="ru-RU" b="1" dirty="0">
            <a:latin typeface="Century Gothic" panose="020B0502020202020204" pitchFamily="34" charset="0"/>
          </a:endParaRPr>
        </a:p>
      </dgm:t>
    </dgm:pt>
    <dgm:pt modelId="{32DB9475-7161-4F43-B17C-5F10DF6ECB60}" type="parTrans" cxnId="{A1E3AE6F-D78E-4404-8130-6A049FCAAE33}">
      <dgm:prSet/>
      <dgm:spPr/>
      <dgm:t>
        <a:bodyPr/>
        <a:lstStyle/>
        <a:p>
          <a:endParaRPr lang="ru-RU" b="1">
            <a:latin typeface="Century Gothic" panose="020B0502020202020204" pitchFamily="34" charset="0"/>
          </a:endParaRPr>
        </a:p>
      </dgm:t>
    </dgm:pt>
    <dgm:pt modelId="{87C9F7C9-9B61-4327-9D68-095F4CAFB68A}" type="sibTrans" cxnId="{A1E3AE6F-D78E-4404-8130-6A049FCAAE33}">
      <dgm:prSet/>
      <dgm:spPr/>
      <dgm:t>
        <a:bodyPr/>
        <a:lstStyle/>
        <a:p>
          <a:endParaRPr lang="ru-RU" b="1">
            <a:latin typeface="Century Gothic" panose="020B0502020202020204" pitchFamily="34" charset="0"/>
          </a:endParaRPr>
        </a:p>
      </dgm:t>
    </dgm:pt>
    <dgm:pt modelId="{49C898B3-76B7-40A0-9948-B4D0E5A766D1}">
      <dgm:prSet phldrT="[Текст]"/>
      <dgm:spPr>
        <a:solidFill>
          <a:srgbClr val="FF0000"/>
        </a:solidFill>
      </dgm:spPr>
      <dgm:t>
        <a:bodyPr/>
        <a:lstStyle/>
        <a:p>
          <a:r>
            <a:rPr lang="ru-RU" b="1" dirty="0" smtClean="0">
              <a:latin typeface="Century Gothic" panose="020B0502020202020204" pitchFamily="34" charset="0"/>
            </a:rPr>
            <a:t>Личностные</a:t>
          </a:r>
          <a:endParaRPr lang="ru-RU" b="1" dirty="0">
            <a:latin typeface="Century Gothic" panose="020B0502020202020204" pitchFamily="34" charset="0"/>
          </a:endParaRPr>
        </a:p>
      </dgm:t>
    </dgm:pt>
    <dgm:pt modelId="{19A88DEC-8133-4C25-94E1-CD8FB1EEDF4E}" type="parTrans" cxnId="{F7C745B6-52F5-4B62-AE7E-E6F12059F7CA}">
      <dgm:prSet/>
      <dgm:spPr>
        <a:ln>
          <a:solidFill>
            <a:srgbClr val="FF0000"/>
          </a:solidFill>
        </a:ln>
      </dgm:spPr>
      <dgm:t>
        <a:bodyPr/>
        <a:lstStyle/>
        <a:p>
          <a:endParaRPr lang="ru-RU" b="1">
            <a:latin typeface="Century Gothic" panose="020B0502020202020204" pitchFamily="34" charset="0"/>
          </a:endParaRPr>
        </a:p>
      </dgm:t>
    </dgm:pt>
    <dgm:pt modelId="{BF9306EE-0A3B-49D4-821A-B66BEFE14501}" type="sibTrans" cxnId="{F7C745B6-52F5-4B62-AE7E-E6F12059F7CA}">
      <dgm:prSet/>
      <dgm:spPr/>
      <dgm:t>
        <a:bodyPr/>
        <a:lstStyle/>
        <a:p>
          <a:endParaRPr lang="ru-RU" b="1">
            <a:latin typeface="Century Gothic" panose="020B0502020202020204" pitchFamily="34" charset="0"/>
          </a:endParaRPr>
        </a:p>
      </dgm:t>
    </dgm:pt>
    <dgm:pt modelId="{F59E1546-BFA7-4E73-97B6-A984FB7B7068}">
      <dgm:prSet phldrT="[Текст]"/>
      <dgm:spPr>
        <a:solidFill>
          <a:srgbClr val="FF0000"/>
        </a:solidFill>
      </dgm:spPr>
      <dgm:t>
        <a:bodyPr/>
        <a:lstStyle/>
        <a:p>
          <a:r>
            <a:rPr lang="ru-RU" b="1" dirty="0" smtClean="0">
              <a:latin typeface="Century Gothic" panose="020B0502020202020204" pitchFamily="34" charset="0"/>
            </a:rPr>
            <a:t>Предметные</a:t>
          </a:r>
          <a:endParaRPr lang="ru-RU" b="1" dirty="0">
            <a:latin typeface="Century Gothic" panose="020B0502020202020204" pitchFamily="34" charset="0"/>
          </a:endParaRPr>
        </a:p>
      </dgm:t>
    </dgm:pt>
    <dgm:pt modelId="{3073BE59-7E3B-4A6B-8BE2-BDA0C087609A}" type="parTrans" cxnId="{B014B72A-13A8-4C2D-9790-BF330CE3010F}">
      <dgm:prSet/>
      <dgm:spPr>
        <a:ln>
          <a:solidFill>
            <a:srgbClr val="FF0000"/>
          </a:solidFill>
        </a:ln>
      </dgm:spPr>
      <dgm:t>
        <a:bodyPr/>
        <a:lstStyle/>
        <a:p>
          <a:endParaRPr lang="ru-RU" b="1">
            <a:latin typeface="Century Gothic" panose="020B0502020202020204" pitchFamily="34" charset="0"/>
          </a:endParaRPr>
        </a:p>
      </dgm:t>
    </dgm:pt>
    <dgm:pt modelId="{C42BBFBD-9CCA-498D-BD92-B9C30361CF90}" type="sibTrans" cxnId="{B014B72A-13A8-4C2D-9790-BF330CE3010F}">
      <dgm:prSet/>
      <dgm:spPr/>
      <dgm:t>
        <a:bodyPr/>
        <a:lstStyle/>
        <a:p>
          <a:endParaRPr lang="ru-RU" b="1">
            <a:latin typeface="Century Gothic" panose="020B0502020202020204" pitchFamily="34" charset="0"/>
          </a:endParaRPr>
        </a:p>
      </dgm:t>
    </dgm:pt>
    <dgm:pt modelId="{A940F495-D14B-4186-84D1-439669861462}">
      <dgm:prSet phldrT="[Текст]"/>
      <dgm:spPr>
        <a:solidFill>
          <a:srgbClr val="FF0000"/>
        </a:solidFill>
      </dgm:spPr>
      <dgm:t>
        <a:bodyPr/>
        <a:lstStyle/>
        <a:p>
          <a:r>
            <a:rPr lang="ru-RU" b="1" dirty="0" err="1" smtClean="0">
              <a:latin typeface="Century Gothic" panose="020B0502020202020204" pitchFamily="34" charset="0"/>
            </a:rPr>
            <a:t>Метапредметные</a:t>
          </a:r>
          <a:endParaRPr lang="ru-RU" b="1" dirty="0">
            <a:latin typeface="Century Gothic" panose="020B0502020202020204" pitchFamily="34" charset="0"/>
          </a:endParaRPr>
        </a:p>
      </dgm:t>
    </dgm:pt>
    <dgm:pt modelId="{908B9B46-8688-4A03-AE9F-8D7CFBA5A5D8}" type="parTrans" cxnId="{2ABCD07B-0269-4882-A6FA-63288A9E2569}">
      <dgm:prSet/>
      <dgm:spPr>
        <a:ln>
          <a:solidFill>
            <a:srgbClr val="FF0000"/>
          </a:solidFill>
        </a:ln>
      </dgm:spPr>
      <dgm:t>
        <a:bodyPr/>
        <a:lstStyle/>
        <a:p>
          <a:endParaRPr lang="ru-RU" b="1">
            <a:latin typeface="Century Gothic" panose="020B0502020202020204" pitchFamily="34" charset="0"/>
          </a:endParaRPr>
        </a:p>
      </dgm:t>
    </dgm:pt>
    <dgm:pt modelId="{73AF122B-5C08-41D7-A3DF-AE27AB4B952C}" type="sibTrans" cxnId="{2ABCD07B-0269-4882-A6FA-63288A9E2569}">
      <dgm:prSet/>
      <dgm:spPr/>
      <dgm:t>
        <a:bodyPr/>
        <a:lstStyle/>
        <a:p>
          <a:endParaRPr lang="ru-RU" b="1">
            <a:latin typeface="Century Gothic" panose="020B0502020202020204" pitchFamily="34" charset="0"/>
          </a:endParaRPr>
        </a:p>
      </dgm:t>
    </dgm:pt>
    <dgm:pt modelId="{EE64796C-347B-416E-98DB-EF01A0DFE9DB}">
      <dgm:prSet phldrT="[Текст]"/>
      <dgm:spPr>
        <a:solidFill>
          <a:schemeClr val="bg1"/>
        </a:solidFill>
        <a:ln>
          <a:solidFill>
            <a:schemeClr val="tx2">
              <a:lumMod val="50000"/>
            </a:schemeClr>
          </a:solidFill>
        </a:ln>
      </dgm:spPr>
      <dgm:t>
        <a:bodyPr/>
        <a:lstStyle/>
        <a:p>
          <a:r>
            <a:rPr lang="ru-RU" b="1" dirty="0" smtClean="0">
              <a:solidFill>
                <a:srgbClr val="003366"/>
              </a:solidFill>
              <a:latin typeface="Century Gothic" panose="020B0502020202020204" pitchFamily="34" charset="0"/>
            </a:rPr>
            <a:t>Регулятивные универсальные учебные действия</a:t>
          </a:r>
          <a:endParaRPr lang="ru-RU" b="1" dirty="0">
            <a:solidFill>
              <a:srgbClr val="003366"/>
            </a:solidFill>
            <a:latin typeface="Century Gothic" panose="020B0502020202020204" pitchFamily="34" charset="0"/>
          </a:endParaRPr>
        </a:p>
      </dgm:t>
    </dgm:pt>
    <dgm:pt modelId="{2E9F0718-58ED-4723-B6C2-17B04626F8C7}" type="parTrans" cxnId="{CA20B289-8C62-4AE5-8B34-9086F9193079}">
      <dgm:prSet/>
      <dgm:spPr>
        <a:ln>
          <a:solidFill>
            <a:srgbClr val="FF0000"/>
          </a:solidFill>
        </a:ln>
      </dgm:spPr>
      <dgm:t>
        <a:bodyPr/>
        <a:lstStyle/>
        <a:p>
          <a:endParaRPr lang="ru-RU" b="1">
            <a:latin typeface="Century Gothic" panose="020B0502020202020204" pitchFamily="34" charset="0"/>
          </a:endParaRPr>
        </a:p>
      </dgm:t>
    </dgm:pt>
    <dgm:pt modelId="{831E0870-991C-4454-BA0B-53FED74ECC9A}" type="sibTrans" cxnId="{CA20B289-8C62-4AE5-8B34-9086F9193079}">
      <dgm:prSet/>
      <dgm:spPr/>
      <dgm:t>
        <a:bodyPr/>
        <a:lstStyle/>
        <a:p>
          <a:endParaRPr lang="ru-RU" b="1">
            <a:latin typeface="Century Gothic" panose="020B0502020202020204" pitchFamily="34" charset="0"/>
          </a:endParaRPr>
        </a:p>
      </dgm:t>
    </dgm:pt>
    <dgm:pt modelId="{29B648A5-876C-4B51-B83A-287E5210EA49}">
      <dgm:prSet phldrT="[Текст]"/>
      <dgm:spPr>
        <a:solidFill>
          <a:schemeClr val="bg1"/>
        </a:solidFill>
        <a:ln>
          <a:solidFill>
            <a:schemeClr val="tx2">
              <a:lumMod val="50000"/>
            </a:schemeClr>
          </a:solidFill>
        </a:ln>
      </dgm:spPr>
      <dgm:t>
        <a:bodyPr/>
        <a:lstStyle/>
        <a:p>
          <a:r>
            <a:rPr lang="ru-RU" b="1" dirty="0" smtClean="0">
              <a:solidFill>
                <a:srgbClr val="003366"/>
              </a:solidFill>
              <a:latin typeface="Century Gothic" panose="020B0502020202020204" pitchFamily="34" charset="0"/>
            </a:rPr>
            <a:t>Познавательные универсальные учебные действия</a:t>
          </a:r>
          <a:endParaRPr lang="ru-RU" b="1" dirty="0">
            <a:solidFill>
              <a:srgbClr val="003366"/>
            </a:solidFill>
            <a:latin typeface="Century Gothic" panose="020B0502020202020204" pitchFamily="34" charset="0"/>
          </a:endParaRPr>
        </a:p>
      </dgm:t>
    </dgm:pt>
    <dgm:pt modelId="{E0E78488-70A0-4283-AD42-1B6BC100C365}" type="parTrans" cxnId="{E6F957B1-1C55-451E-BDBE-5A51E10A43F3}">
      <dgm:prSet/>
      <dgm:spPr>
        <a:ln>
          <a:solidFill>
            <a:srgbClr val="FF0000"/>
          </a:solidFill>
        </a:ln>
      </dgm:spPr>
      <dgm:t>
        <a:bodyPr/>
        <a:lstStyle/>
        <a:p>
          <a:endParaRPr lang="ru-RU" b="1">
            <a:latin typeface="Century Gothic" panose="020B0502020202020204" pitchFamily="34" charset="0"/>
          </a:endParaRPr>
        </a:p>
      </dgm:t>
    </dgm:pt>
    <dgm:pt modelId="{10D90050-8DF0-46C6-A162-36DF2BBA33A5}" type="sibTrans" cxnId="{E6F957B1-1C55-451E-BDBE-5A51E10A43F3}">
      <dgm:prSet/>
      <dgm:spPr/>
      <dgm:t>
        <a:bodyPr/>
        <a:lstStyle/>
        <a:p>
          <a:endParaRPr lang="ru-RU" b="1">
            <a:latin typeface="Century Gothic" panose="020B0502020202020204" pitchFamily="34" charset="0"/>
          </a:endParaRPr>
        </a:p>
      </dgm:t>
    </dgm:pt>
    <dgm:pt modelId="{7056B4ED-6F28-46AF-909F-C04D1DD5D005}">
      <dgm:prSet phldrT="[Текст]"/>
      <dgm:spPr>
        <a:solidFill>
          <a:schemeClr val="bg1"/>
        </a:solidFill>
        <a:ln>
          <a:solidFill>
            <a:schemeClr val="tx2">
              <a:lumMod val="50000"/>
            </a:schemeClr>
          </a:solidFill>
        </a:ln>
      </dgm:spPr>
      <dgm:t>
        <a:bodyPr/>
        <a:lstStyle/>
        <a:p>
          <a:r>
            <a:rPr lang="ru-RU" b="1" dirty="0" smtClean="0">
              <a:solidFill>
                <a:srgbClr val="003366"/>
              </a:solidFill>
              <a:latin typeface="Century Gothic" panose="020B0502020202020204" pitchFamily="34" charset="0"/>
            </a:rPr>
            <a:t>Коммуникативные универсальные учебные действия</a:t>
          </a:r>
          <a:endParaRPr lang="ru-RU" b="1" dirty="0">
            <a:solidFill>
              <a:srgbClr val="003366"/>
            </a:solidFill>
            <a:latin typeface="Century Gothic" panose="020B0502020202020204" pitchFamily="34" charset="0"/>
          </a:endParaRPr>
        </a:p>
      </dgm:t>
    </dgm:pt>
    <dgm:pt modelId="{8E2EC4FD-A6DE-4C79-B0EE-2DE5A46A1199}" type="parTrans" cxnId="{1624A0FF-FBC3-41B9-A5CC-8F7749CD8B9E}">
      <dgm:prSet/>
      <dgm:spPr>
        <a:ln>
          <a:solidFill>
            <a:srgbClr val="FF0000"/>
          </a:solidFill>
        </a:ln>
      </dgm:spPr>
      <dgm:t>
        <a:bodyPr/>
        <a:lstStyle/>
        <a:p>
          <a:endParaRPr lang="ru-RU" b="1">
            <a:latin typeface="Century Gothic" panose="020B0502020202020204" pitchFamily="34" charset="0"/>
          </a:endParaRPr>
        </a:p>
      </dgm:t>
    </dgm:pt>
    <dgm:pt modelId="{DCDADF08-BCC3-4F87-AFA1-50D303C802F9}" type="sibTrans" cxnId="{1624A0FF-FBC3-41B9-A5CC-8F7749CD8B9E}">
      <dgm:prSet/>
      <dgm:spPr/>
      <dgm:t>
        <a:bodyPr/>
        <a:lstStyle/>
        <a:p>
          <a:endParaRPr lang="ru-RU" b="1">
            <a:latin typeface="Century Gothic" panose="020B0502020202020204" pitchFamily="34" charset="0"/>
          </a:endParaRPr>
        </a:p>
      </dgm:t>
    </dgm:pt>
    <dgm:pt modelId="{78D60C8E-E7E1-47F9-A57D-90FDF5BF8C0F}" type="pres">
      <dgm:prSet presAssocID="{C7528293-2A54-45F3-AEFA-C94EBF7195E7}" presName="diagram" presStyleCnt="0">
        <dgm:presLayoutVars>
          <dgm:chPref val="1"/>
          <dgm:dir/>
          <dgm:animOne val="branch"/>
          <dgm:animLvl val="lvl"/>
          <dgm:resizeHandles val="exact"/>
        </dgm:presLayoutVars>
      </dgm:prSet>
      <dgm:spPr/>
      <dgm:t>
        <a:bodyPr/>
        <a:lstStyle/>
        <a:p>
          <a:endParaRPr lang="ru-RU"/>
        </a:p>
      </dgm:t>
    </dgm:pt>
    <dgm:pt modelId="{B06B99F9-E218-45CF-A9E2-9024E0252413}" type="pres">
      <dgm:prSet presAssocID="{BE009CB1-4C84-4B33-BBF4-E80209EF78CE}" presName="root1" presStyleCnt="0"/>
      <dgm:spPr/>
    </dgm:pt>
    <dgm:pt modelId="{D35659D1-2379-48CA-A43F-542E4070BD62}" type="pres">
      <dgm:prSet presAssocID="{BE009CB1-4C84-4B33-BBF4-E80209EF78CE}" presName="LevelOneTextNode" presStyleLbl="node0" presStyleIdx="0" presStyleCnt="1">
        <dgm:presLayoutVars>
          <dgm:chPref val="3"/>
        </dgm:presLayoutVars>
      </dgm:prSet>
      <dgm:spPr/>
      <dgm:t>
        <a:bodyPr/>
        <a:lstStyle/>
        <a:p>
          <a:endParaRPr lang="ru-RU"/>
        </a:p>
      </dgm:t>
    </dgm:pt>
    <dgm:pt modelId="{94918E51-F01E-4D62-AADE-E5C4490C821E}" type="pres">
      <dgm:prSet presAssocID="{BE009CB1-4C84-4B33-BBF4-E80209EF78CE}" presName="level2hierChild" presStyleCnt="0"/>
      <dgm:spPr/>
    </dgm:pt>
    <dgm:pt modelId="{F7737548-C968-4E76-B524-6163588D3E42}" type="pres">
      <dgm:prSet presAssocID="{19A88DEC-8133-4C25-94E1-CD8FB1EEDF4E}" presName="conn2-1" presStyleLbl="parChTrans1D2" presStyleIdx="0" presStyleCnt="3"/>
      <dgm:spPr/>
      <dgm:t>
        <a:bodyPr/>
        <a:lstStyle/>
        <a:p>
          <a:endParaRPr lang="ru-RU"/>
        </a:p>
      </dgm:t>
    </dgm:pt>
    <dgm:pt modelId="{231BC8A9-25AC-4963-AA52-85400D395904}" type="pres">
      <dgm:prSet presAssocID="{19A88DEC-8133-4C25-94E1-CD8FB1EEDF4E}" presName="connTx" presStyleLbl="parChTrans1D2" presStyleIdx="0" presStyleCnt="3"/>
      <dgm:spPr/>
      <dgm:t>
        <a:bodyPr/>
        <a:lstStyle/>
        <a:p>
          <a:endParaRPr lang="ru-RU"/>
        </a:p>
      </dgm:t>
    </dgm:pt>
    <dgm:pt modelId="{28F581E5-D8A9-457A-BD3B-2D8CF7A1F1A8}" type="pres">
      <dgm:prSet presAssocID="{49C898B3-76B7-40A0-9948-B4D0E5A766D1}" presName="root2" presStyleCnt="0"/>
      <dgm:spPr/>
    </dgm:pt>
    <dgm:pt modelId="{E7C12EBB-5AA9-4A5F-9290-1538FC6149F2}" type="pres">
      <dgm:prSet presAssocID="{49C898B3-76B7-40A0-9948-B4D0E5A766D1}" presName="LevelTwoTextNode" presStyleLbl="node2" presStyleIdx="0" presStyleCnt="3">
        <dgm:presLayoutVars>
          <dgm:chPref val="3"/>
        </dgm:presLayoutVars>
      </dgm:prSet>
      <dgm:spPr/>
      <dgm:t>
        <a:bodyPr/>
        <a:lstStyle/>
        <a:p>
          <a:endParaRPr lang="ru-RU"/>
        </a:p>
      </dgm:t>
    </dgm:pt>
    <dgm:pt modelId="{5EB007A8-9175-45C4-8B6A-C3691FCFAD33}" type="pres">
      <dgm:prSet presAssocID="{49C898B3-76B7-40A0-9948-B4D0E5A766D1}" presName="level3hierChild" presStyleCnt="0"/>
      <dgm:spPr/>
    </dgm:pt>
    <dgm:pt modelId="{8A15F67A-1619-45D9-A08A-C4D6469A052D}" type="pres">
      <dgm:prSet presAssocID="{908B9B46-8688-4A03-AE9F-8D7CFBA5A5D8}" presName="conn2-1" presStyleLbl="parChTrans1D2" presStyleIdx="1" presStyleCnt="3"/>
      <dgm:spPr/>
      <dgm:t>
        <a:bodyPr/>
        <a:lstStyle/>
        <a:p>
          <a:endParaRPr lang="ru-RU"/>
        </a:p>
      </dgm:t>
    </dgm:pt>
    <dgm:pt modelId="{2E2AE673-9150-4EBA-88E4-E92B1037AE9B}" type="pres">
      <dgm:prSet presAssocID="{908B9B46-8688-4A03-AE9F-8D7CFBA5A5D8}" presName="connTx" presStyleLbl="parChTrans1D2" presStyleIdx="1" presStyleCnt="3"/>
      <dgm:spPr/>
      <dgm:t>
        <a:bodyPr/>
        <a:lstStyle/>
        <a:p>
          <a:endParaRPr lang="ru-RU"/>
        </a:p>
      </dgm:t>
    </dgm:pt>
    <dgm:pt modelId="{014C8890-3536-42A6-937C-FA8CFDCB0B97}" type="pres">
      <dgm:prSet presAssocID="{A940F495-D14B-4186-84D1-439669861462}" presName="root2" presStyleCnt="0"/>
      <dgm:spPr/>
    </dgm:pt>
    <dgm:pt modelId="{4F76B8E5-D820-4D1D-93CC-85AED6CA56A5}" type="pres">
      <dgm:prSet presAssocID="{A940F495-D14B-4186-84D1-439669861462}" presName="LevelTwoTextNode" presStyleLbl="node2" presStyleIdx="1" presStyleCnt="3">
        <dgm:presLayoutVars>
          <dgm:chPref val="3"/>
        </dgm:presLayoutVars>
      </dgm:prSet>
      <dgm:spPr/>
      <dgm:t>
        <a:bodyPr/>
        <a:lstStyle/>
        <a:p>
          <a:endParaRPr lang="ru-RU"/>
        </a:p>
      </dgm:t>
    </dgm:pt>
    <dgm:pt modelId="{F1C7FE16-89C6-448C-A378-7D18425C6147}" type="pres">
      <dgm:prSet presAssocID="{A940F495-D14B-4186-84D1-439669861462}" presName="level3hierChild" presStyleCnt="0"/>
      <dgm:spPr/>
    </dgm:pt>
    <dgm:pt modelId="{24A60427-3552-4AD1-A682-FBA699902C0B}" type="pres">
      <dgm:prSet presAssocID="{E0E78488-70A0-4283-AD42-1B6BC100C365}" presName="conn2-1" presStyleLbl="parChTrans1D3" presStyleIdx="0" presStyleCnt="3"/>
      <dgm:spPr/>
      <dgm:t>
        <a:bodyPr/>
        <a:lstStyle/>
        <a:p>
          <a:endParaRPr lang="ru-RU"/>
        </a:p>
      </dgm:t>
    </dgm:pt>
    <dgm:pt modelId="{0119D839-E9F4-4DEA-B5F1-6CD0C5FEB14B}" type="pres">
      <dgm:prSet presAssocID="{E0E78488-70A0-4283-AD42-1B6BC100C365}" presName="connTx" presStyleLbl="parChTrans1D3" presStyleIdx="0" presStyleCnt="3"/>
      <dgm:spPr/>
      <dgm:t>
        <a:bodyPr/>
        <a:lstStyle/>
        <a:p>
          <a:endParaRPr lang="ru-RU"/>
        </a:p>
      </dgm:t>
    </dgm:pt>
    <dgm:pt modelId="{06E47E56-01B9-4241-AB2E-D4C37CAA0160}" type="pres">
      <dgm:prSet presAssocID="{29B648A5-876C-4B51-B83A-287E5210EA49}" presName="root2" presStyleCnt="0"/>
      <dgm:spPr/>
    </dgm:pt>
    <dgm:pt modelId="{035021B8-3BC3-4B09-9DE4-7202B772AD6F}" type="pres">
      <dgm:prSet presAssocID="{29B648A5-876C-4B51-B83A-287E5210EA49}" presName="LevelTwoTextNode" presStyleLbl="node3" presStyleIdx="0" presStyleCnt="3">
        <dgm:presLayoutVars>
          <dgm:chPref val="3"/>
        </dgm:presLayoutVars>
      </dgm:prSet>
      <dgm:spPr/>
      <dgm:t>
        <a:bodyPr/>
        <a:lstStyle/>
        <a:p>
          <a:endParaRPr lang="ru-RU"/>
        </a:p>
      </dgm:t>
    </dgm:pt>
    <dgm:pt modelId="{4B3B7A2F-BA9E-4C45-95E3-82022CA0C7A7}" type="pres">
      <dgm:prSet presAssocID="{29B648A5-876C-4B51-B83A-287E5210EA49}" presName="level3hierChild" presStyleCnt="0"/>
      <dgm:spPr/>
    </dgm:pt>
    <dgm:pt modelId="{973BFCFB-FCBE-4EAF-A347-9A3C2F91F6FE}" type="pres">
      <dgm:prSet presAssocID="{8E2EC4FD-A6DE-4C79-B0EE-2DE5A46A1199}" presName="conn2-1" presStyleLbl="parChTrans1D3" presStyleIdx="1" presStyleCnt="3"/>
      <dgm:spPr/>
      <dgm:t>
        <a:bodyPr/>
        <a:lstStyle/>
        <a:p>
          <a:endParaRPr lang="ru-RU"/>
        </a:p>
      </dgm:t>
    </dgm:pt>
    <dgm:pt modelId="{84C3EF30-2EB5-42A1-85D5-46126DA30B9B}" type="pres">
      <dgm:prSet presAssocID="{8E2EC4FD-A6DE-4C79-B0EE-2DE5A46A1199}" presName="connTx" presStyleLbl="parChTrans1D3" presStyleIdx="1" presStyleCnt="3"/>
      <dgm:spPr/>
      <dgm:t>
        <a:bodyPr/>
        <a:lstStyle/>
        <a:p>
          <a:endParaRPr lang="ru-RU"/>
        </a:p>
      </dgm:t>
    </dgm:pt>
    <dgm:pt modelId="{3644D3A1-4ED9-45B5-83EA-4B454375AA39}" type="pres">
      <dgm:prSet presAssocID="{7056B4ED-6F28-46AF-909F-C04D1DD5D005}" presName="root2" presStyleCnt="0"/>
      <dgm:spPr/>
    </dgm:pt>
    <dgm:pt modelId="{B286B978-7A08-40EF-AC49-A25F17D2A041}" type="pres">
      <dgm:prSet presAssocID="{7056B4ED-6F28-46AF-909F-C04D1DD5D005}" presName="LevelTwoTextNode" presStyleLbl="node3" presStyleIdx="1" presStyleCnt="3">
        <dgm:presLayoutVars>
          <dgm:chPref val="3"/>
        </dgm:presLayoutVars>
      </dgm:prSet>
      <dgm:spPr/>
      <dgm:t>
        <a:bodyPr/>
        <a:lstStyle/>
        <a:p>
          <a:endParaRPr lang="ru-RU"/>
        </a:p>
      </dgm:t>
    </dgm:pt>
    <dgm:pt modelId="{48F0A1C1-C29F-4490-8C65-98CBA665349E}" type="pres">
      <dgm:prSet presAssocID="{7056B4ED-6F28-46AF-909F-C04D1DD5D005}" presName="level3hierChild" presStyleCnt="0"/>
      <dgm:spPr/>
    </dgm:pt>
    <dgm:pt modelId="{AC866D0F-1CAC-467F-A34A-EFEC1896D989}" type="pres">
      <dgm:prSet presAssocID="{2E9F0718-58ED-4723-B6C2-17B04626F8C7}" presName="conn2-1" presStyleLbl="parChTrans1D3" presStyleIdx="2" presStyleCnt="3"/>
      <dgm:spPr/>
      <dgm:t>
        <a:bodyPr/>
        <a:lstStyle/>
        <a:p>
          <a:endParaRPr lang="ru-RU"/>
        </a:p>
      </dgm:t>
    </dgm:pt>
    <dgm:pt modelId="{B263B24A-7EF3-4A9C-BEBA-ABB567A925D8}" type="pres">
      <dgm:prSet presAssocID="{2E9F0718-58ED-4723-B6C2-17B04626F8C7}" presName="connTx" presStyleLbl="parChTrans1D3" presStyleIdx="2" presStyleCnt="3"/>
      <dgm:spPr/>
      <dgm:t>
        <a:bodyPr/>
        <a:lstStyle/>
        <a:p>
          <a:endParaRPr lang="ru-RU"/>
        </a:p>
      </dgm:t>
    </dgm:pt>
    <dgm:pt modelId="{139DEDAE-2BB5-420C-ACF7-CFD534368731}" type="pres">
      <dgm:prSet presAssocID="{EE64796C-347B-416E-98DB-EF01A0DFE9DB}" presName="root2" presStyleCnt="0"/>
      <dgm:spPr/>
    </dgm:pt>
    <dgm:pt modelId="{E9546A06-5261-4FB1-8305-FE4CF4A7858C}" type="pres">
      <dgm:prSet presAssocID="{EE64796C-347B-416E-98DB-EF01A0DFE9DB}" presName="LevelTwoTextNode" presStyleLbl="node3" presStyleIdx="2" presStyleCnt="3">
        <dgm:presLayoutVars>
          <dgm:chPref val="3"/>
        </dgm:presLayoutVars>
      </dgm:prSet>
      <dgm:spPr/>
      <dgm:t>
        <a:bodyPr/>
        <a:lstStyle/>
        <a:p>
          <a:endParaRPr lang="ru-RU"/>
        </a:p>
      </dgm:t>
    </dgm:pt>
    <dgm:pt modelId="{F48F28D4-5DE2-46F2-9AA2-A1A66D6AC862}" type="pres">
      <dgm:prSet presAssocID="{EE64796C-347B-416E-98DB-EF01A0DFE9DB}" presName="level3hierChild" presStyleCnt="0"/>
      <dgm:spPr/>
    </dgm:pt>
    <dgm:pt modelId="{4CDFB9EB-BA4E-47CC-A628-B8356C4256FC}" type="pres">
      <dgm:prSet presAssocID="{3073BE59-7E3B-4A6B-8BE2-BDA0C087609A}" presName="conn2-1" presStyleLbl="parChTrans1D2" presStyleIdx="2" presStyleCnt="3"/>
      <dgm:spPr/>
      <dgm:t>
        <a:bodyPr/>
        <a:lstStyle/>
        <a:p>
          <a:endParaRPr lang="ru-RU"/>
        </a:p>
      </dgm:t>
    </dgm:pt>
    <dgm:pt modelId="{3B1AD219-EA67-41E1-BB59-AD4042784A05}" type="pres">
      <dgm:prSet presAssocID="{3073BE59-7E3B-4A6B-8BE2-BDA0C087609A}" presName="connTx" presStyleLbl="parChTrans1D2" presStyleIdx="2" presStyleCnt="3"/>
      <dgm:spPr/>
      <dgm:t>
        <a:bodyPr/>
        <a:lstStyle/>
        <a:p>
          <a:endParaRPr lang="ru-RU"/>
        </a:p>
      </dgm:t>
    </dgm:pt>
    <dgm:pt modelId="{13C3A1A9-0ECF-4C8B-B571-386A4AAC8E2F}" type="pres">
      <dgm:prSet presAssocID="{F59E1546-BFA7-4E73-97B6-A984FB7B7068}" presName="root2" presStyleCnt="0"/>
      <dgm:spPr/>
    </dgm:pt>
    <dgm:pt modelId="{DC1E0092-F15C-4A86-BBE9-72696A83F522}" type="pres">
      <dgm:prSet presAssocID="{F59E1546-BFA7-4E73-97B6-A984FB7B7068}" presName="LevelTwoTextNode" presStyleLbl="node2" presStyleIdx="2" presStyleCnt="3">
        <dgm:presLayoutVars>
          <dgm:chPref val="3"/>
        </dgm:presLayoutVars>
      </dgm:prSet>
      <dgm:spPr/>
      <dgm:t>
        <a:bodyPr/>
        <a:lstStyle/>
        <a:p>
          <a:endParaRPr lang="ru-RU"/>
        </a:p>
      </dgm:t>
    </dgm:pt>
    <dgm:pt modelId="{B9B39ED8-AFE2-4B31-BAA5-665F8C816A4D}" type="pres">
      <dgm:prSet presAssocID="{F59E1546-BFA7-4E73-97B6-A984FB7B7068}" presName="level3hierChild" presStyleCnt="0"/>
      <dgm:spPr/>
    </dgm:pt>
  </dgm:ptLst>
  <dgm:cxnLst>
    <dgm:cxn modelId="{BDD22442-8BE5-4593-A5FB-6B7D7F92284E}" type="presOf" srcId="{19A88DEC-8133-4C25-94E1-CD8FB1EEDF4E}" destId="{F7737548-C968-4E76-B524-6163588D3E42}" srcOrd="0" destOrd="0" presId="urn:microsoft.com/office/officeart/2005/8/layout/hierarchy2"/>
    <dgm:cxn modelId="{D878D523-7617-4B4F-84A3-B0EAB7298666}" type="presOf" srcId="{29B648A5-876C-4B51-B83A-287E5210EA49}" destId="{035021B8-3BC3-4B09-9DE4-7202B772AD6F}" srcOrd="0" destOrd="0" presId="urn:microsoft.com/office/officeart/2005/8/layout/hierarchy2"/>
    <dgm:cxn modelId="{5A034D35-77CE-44FA-9340-0B0C2265E05C}" type="presOf" srcId="{EE64796C-347B-416E-98DB-EF01A0DFE9DB}" destId="{E9546A06-5261-4FB1-8305-FE4CF4A7858C}" srcOrd="0" destOrd="0" presId="urn:microsoft.com/office/officeart/2005/8/layout/hierarchy2"/>
    <dgm:cxn modelId="{B014B72A-13A8-4C2D-9790-BF330CE3010F}" srcId="{BE009CB1-4C84-4B33-BBF4-E80209EF78CE}" destId="{F59E1546-BFA7-4E73-97B6-A984FB7B7068}" srcOrd="2" destOrd="0" parTransId="{3073BE59-7E3B-4A6B-8BE2-BDA0C087609A}" sibTransId="{C42BBFBD-9CCA-498D-BD92-B9C30361CF90}"/>
    <dgm:cxn modelId="{A1E3AE6F-D78E-4404-8130-6A049FCAAE33}" srcId="{C7528293-2A54-45F3-AEFA-C94EBF7195E7}" destId="{BE009CB1-4C84-4B33-BBF4-E80209EF78CE}" srcOrd="0" destOrd="0" parTransId="{32DB9475-7161-4F43-B17C-5F10DF6ECB60}" sibTransId="{87C9F7C9-9B61-4327-9D68-095F4CAFB68A}"/>
    <dgm:cxn modelId="{5ECAB741-191F-4F88-801F-0A985959795C}" type="presOf" srcId="{BE009CB1-4C84-4B33-BBF4-E80209EF78CE}" destId="{D35659D1-2379-48CA-A43F-542E4070BD62}" srcOrd="0" destOrd="0" presId="urn:microsoft.com/office/officeart/2005/8/layout/hierarchy2"/>
    <dgm:cxn modelId="{CA20B289-8C62-4AE5-8B34-9086F9193079}" srcId="{A940F495-D14B-4186-84D1-439669861462}" destId="{EE64796C-347B-416E-98DB-EF01A0DFE9DB}" srcOrd="2" destOrd="0" parTransId="{2E9F0718-58ED-4723-B6C2-17B04626F8C7}" sibTransId="{831E0870-991C-4454-BA0B-53FED74ECC9A}"/>
    <dgm:cxn modelId="{387F7555-1ED2-447C-9B4A-67FB481F0830}" type="presOf" srcId="{908B9B46-8688-4A03-AE9F-8D7CFBA5A5D8}" destId="{2E2AE673-9150-4EBA-88E4-E92B1037AE9B}" srcOrd="1" destOrd="0" presId="urn:microsoft.com/office/officeart/2005/8/layout/hierarchy2"/>
    <dgm:cxn modelId="{C343DDE9-BF20-4B73-83F4-C771E78122E1}" type="presOf" srcId="{3073BE59-7E3B-4A6B-8BE2-BDA0C087609A}" destId="{4CDFB9EB-BA4E-47CC-A628-B8356C4256FC}" srcOrd="0" destOrd="0" presId="urn:microsoft.com/office/officeart/2005/8/layout/hierarchy2"/>
    <dgm:cxn modelId="{57A76DE0-963C-485C-99EC-5D37CB9C14C0}" type="presOf" srcId="{E0E78488-70A0-4283-AD42-1B6BC100C365}" destId="{0119D839-E9F4-4DEA-B5F1-6CD0C5FEB14B}" srcOrd="1" destOrd="0" presId="urn:microsoft.com/office/officeart/2005/8/layout/hierarchy2"/>
    <dgm:cxn modelId="{F0100833-20D7-401F-8F1D-21CB723AD38D}" type="presOf" srcId="{2E9F0718-58ED-4723-B6C2-17B04626F8C7}" destId="{AC866D0F-1CAC-467F-A34A-EFEC1896D989}" srcOrd="0" destOrd="0" presId="urn:microsoft.com/office/officeart/2005/8/layout/hierarchy2"/>
    <dgm:cxn modelId="{E264F434-88A0-4A96-AA0E-FC1CA9E3C934}" type="presOf" srcId="{3073BE59-7E3B-4A6B-8BE2-BDA0C087609A}" destId="{3B1AD219-EA67-41E1-BB59-AD4042784A05}" srcOrd="1" destOrd="0" presId="urn:microsoft.com/office/officeart/2005/8/layout/hierarchy2"/>
    <dgm:cxn modelId="{99886E07-7F65-40E6-AF22-DB2DC2FF96FD}" type="presOf" srcId="{E0E78488-70A0-4283-AD42-1B6BC100C365}" destId="{24A60427-3552-4AD1-A682-FBA699902C0B}" srcOrd="0" destOrd="0" presId="urn:microsoft.com/office/officeart/2005/8/layout/hierarchy2"/>
    <dgm:cxn modelId="{B34D8C54-47C1-4705-9EA6-D74D90DE35BE}" type="presOf" srcId="{8E2EC4FD-A6DE-4C79-B0EE-2DE5A46A1199}" destId="{84C3EF30-2EB5-42A1-85D5-46126DA30B9B}" srcOrd="1" destOrd="0" presId="urn:microsoft.com/office/officeart/2005/8/layout/hierarchy2"/>
    <dgm:cxn modelId="{F7C745B6-52F5-4B62-AE7E-E6F12059F7CA}" srcId="{BE009CB1-4C84-4B33-BBF4-E80209EF78CE}" destId="{49C898B3-76B7-40A0-9948-B4D0E5A766D1}" srcOrd="0" destOrd="0" parTransId="{19A88DEC-8133-4C25-94E1-CD8FB1EEDF4E}" sibTransId="{BF9306EE-0A3B-49D4-821A-B66BEFE14501}"/>
    <dgm:cxn modelId="{E6F957B1-1C55-451E-BDBE-5A51E10A43F3}" srcId="{A940F495-D14B-4186-84D1-439669861462}" destId="{29B648A5-876C-4B51-B83A-287E5210EA49}" srcOrd="0" destOrd="0" parTransId="{E0E78488-70A0-4283-AD42-1B6BC100C365}" sibTransId="{10D90050-8DF0-46C6-A162-36DF2BBA33A5}"/>
    <dgm:cxn modelId="{439C2B9F-E9DA-457E-A6CC-3B3B103C18A5}" type="presOf" srcId="{2E9F0718-58ED-4723-B6C2-17B04626F8C7}" destId="{B263B24A-7EF3-4A9C-BEBA-ABB567A925D8}" srcOrd="1" destOrd="0" presId="urn:microsoft.com/office/officeart/2005/8/layout/hierarchy2"/>
    <dgm:cxn modelId="{83C38610-C77C-46CA-8BBE-ECDF24F143FA}" type="presOf" srcId="{19A88DEC-8133-4C25-94E1-CD8FB1EEDF4E}" destId="{231BC8A9-25AC-4963-AA52-85400D395904}" srcOrd="1" destOrd="0" presId="urn:microsoft.com/office/officeart/2005/8/layout/hierarchy2"/>
    <dgm:cxn modelId="{CE43C1BE-1648-4D26-8C53-CC1F0AC9BA79}" type="presOf" srcId="{908B9B46-8688-4A03-AE9F-8D7CFBA5A5D8}" destId="{8A15F67A-1619-45D9-A08A-C4D6469A052D}" srcOrd="0" destOrd="0" presId="urn:microsoft.com/office/officeart/2005/8/layout/hierarchy2"/>
    <dgm:cxn modelId="{04695879-E464-4E89-9CF9-76417FC42969}" type="presOf" srcId="{F59E1546-BFA7-4E73-97B6-A984FB7B7068}" destId="{DC1E0092-F15C-4A86-BBE9-72696A83F522}" srcOrd="0" destOrd="0" presId="urn:microsoft.com/office/officeart/2005/8/layout/hierarchy2"/>
    <dgm:cxn modelId="{4CA919A8-F3DC-410D-A5F9-0AB6748A7136}" type="presOf" srcId="{A940F495-D14B-4186-84D1-439669861462}" destId="{4F76B8E5-D820-4D1D-93CC-85AED6CA56A5}" srcOrd="0" destOrd="0" presId="urn:microsoft.com/office/officeart/2005/8/layout/hierarchy2"/>
    <dgm:cxn modelId="{E1F87880-236B-44DE-96E3-EBFBFD170075}" type="presOf" srcId="{8E2EC4FD-A6DE-4C79-B0EE-2DE5A46A1199}" destId="{973BFCFB-FCBE-4EAF-A347-9A3C2F91F6FE}" srcOrd="0" destOrd="0" presId="urn:microsoft.com/office/officeart/2005/8/layout/hierarchy2"/>
    <dgm:cxn modelId="{B4D84307-E770-461F-AD8C-F0A738E0078F}" type="presOf" srcId="{49C898B3-76B7-40A0-9948-B4D0E5A766D1}" destId="{E7C12EBB-5AA9-4A5F-9290-1538FC6149F2}" srcOrd="0" destOrd="0" presId="urn:microsoft.com/office/officeart/2005/8/layout/hierarchy2"/>
    <dgm:cxn modelId="{7F1E9078-3AE5-4924-9D73-A2E60D6B4661}" type="presOf" srcId="{C7528293-2A54-45F3-AEFA-C94EBF7195E7}" destId="{78D60C8E-E7E1-47F9-A57D-90FDF5BF8C0F}" srcOrd="0" destOrd="0" presId="urn:microsoft.com/office/officeart/2005/8/layout/hierarchy2"/>
    <dgm:cxn modelId="{CFB85E50-D119-43E5-A380-2D20EAB5F3EC}" type="presOf" srcId="{7056B4ED-6F28-46AF-909F-C04D1DD5D005}" destId="{B286B978-7A08-40EF-AC49-A25F17D2A041}" srcOrd="0" destOrd="0" presId="urn:microsoft.com/office/officeart/2005/8/layout/hierarchy2"/>
    <dgm:cxn modelId="{2ABCD07B-0269-4882-A6FA-63288A9E2569}" srcId="{BE009CB1-4C84-4B33-BBF4-E80209EF78CE}" destId="{A940F495-D14B-4186-84D1-439669861462}" srcOrd="1" destOrd="0" parTransId="{908B9B46-8688-4A03-AE9F-8D7CFBA5A5D8}" sibTransId="{73AF122B-5C08-41D7-A3DF-AE27AB4B952C}"/>
    <dgm:cxn modelId="{1624A0FF-FBC3-41B9-A5CC-8F7749CD8B9E}" srcId="{A940F495-D14B-4186-84D1-439669861462}" destId="{7056B4ED-6F28-46AF-909F-C04D1DD5D005}" srcOrd="1" destOrd="0" parTransId="{8E2EC4FD-A6DE-4C79-B0EE-2DE5A46A1199}" sibTransId="{DCDADF08-BCC3-4F87-AFA1-50D303C802F9}"/>
    <dgm:cxn modelId="{A07F4C21-96CB-40F8-BA84-F2159D3E8643}" type="presParOf" srcId="{78D60C8E-E7E1-47F9-A57D-90FDF5BF8C0F}" destId="{B06B99F9-E218-45CF-A9E2-9024E0252413}" srcOrd="0" destOrd="0" presId="urn:microsoft.com/office/officeart/2005/8/layout/hierarchy2"/>
    <dgm:cxn modelId="{06B6EA15-8D06-4158-B368-14B96CF5F361}" type="presParOf" srcId="{B06B99F9-E218-45CF-A9E2-9024E0252413}" destId="{D35659D1-2379-48CA-A43F-542E4070BD62}" srcOrd="0" destOrd="0" presId="urn:microsoft.com/office/officeart/2005/8/layout/hierarchy2"/>
    <dgm:cxn modelId="{C9621E8E-DD08-4AAE-B1B5-D83E94DDCA6E}" type="presParOf" srcId="{B06B99F9-E218-45CF-A9E2-9024E0252413}" destId="{94918E51-F01E-4D62-AADE-E5C4490C821E}" srcOrd="1" destOrd="0" presId="urn:microsoft.com/office/officeart/2005/8/layout/hierarchy2"/>
    <dgm:cxn modelId="{72DB4BBF-30A7-4E4E-94A9-3EEE923C0F80}" type="presParOf" srcId="{94918E51-F01E-4D62-AADE-E5C4490C821E}" destId="{F7737548-C968-4E76-B524-6163588D3E42}" srcOrd="0" destOrd="0" presId="urn:microsoft.com/office/officeart/2005/8/layout/hierarchy2"/>
    <dgm:cxn modelId="{4D40EDD0-3A58-4E27-9B18-97120C8DEBFC}" type="presParOf" srcId="{F7737548-C968-4E76-B524-6163588D3E42}" destId="{231BC8A9-25AC-4963-AA52-85400D395904}" srcOrd="0" destOrd="0" presId="urn:microsoft.com/office/officeart/2005/8/layout/hierarchy2"/>
    <dgm:cxn modelId="{F88BF0A7-304D-452E-8727-5E9FF69F0E8C}" type="presParOf" srcId="{94918E51-F01E-4D62-AADE-E5C4490C821E}" destId="{28F581E5-D8A9-457A-BD3B-2D8CF7A1F1A8}" srcOrd="1" destOrd="0" presId="urn:microsoft.com/office/officeart/2005/8/layout/hierarchy2"/>
    <dgm:cxn modelId="{07D41A44-2FFF-425A-84D6-1BA1435D9D74}" type="presParOf" srcId="{28F581E5-D8A9-457A-BD3B-2D8CF7A1F1A8}" destId="{E7C12EBB-5AA9-4A5F-9290-1538FC6149F2}" srcOrd="0" destOrd="0" presId="urn:microsoft.com/office/officeart/2005/8/layout/hierarchy2"/>
    <dgm:cxn modelId="{BB1B3FDA-2ADD-4D41-8A57-B75D5EEE489A}" type="presParOf" srcId="{28F581E5-D8A9-457A-BD3B-2D8CF7A1F1A8}" destId="{5EB007A8-9175-45C4-8B6A-C3691FCFAD33}" srcOrd="1" destOrd="0" presId="urn:microsoft.com/office/officeart/2005/8/layout/hierarchy2"/>
    <dgm:cxn modelId="{E35DFF4D-2C98-4318-966C-E7DAC3BFDAD8}" type="presParOf" srcId="{94918E51-F01E-4D62-AADE-E5C4490C821E}" destId="{8A15F67A-1619-45D9-A08A-C4D6469A052D}" srcOrd="2" destOrd="0" presId="urn:microsoft.com/office/officeart/2005/8/layout/hierarchy2"/>
    <dgm:cxn modelId="{9DD2E01A-D02E-4615-ACF7-72D67E788799}" type="presParOf" srcId="{8A15F67A-1619-45D9-A08A-C4D6469A052D}" destId="{2E2AE673-9150-4EBA-88E4-E92B1037AE9B}" srcOrd="0" destOrd="0" presId="urn:microsoft.com/office/officeart/2005/8/layout/hierarchy2"/>
    <dgm:cxn modelId="{B169D7D4-1D0D-4BC9-AD5C-EB725DD8D02F}" type="presParOf" srcId="{94918E51-F01E-4D62-AADE-E5C4490C821E}" destId="{014C8890-3536-42A6-937C-FA8CFDCB0B97}" srcOrd="3" destOrd="0" presId="urn:microsoft.com/office/officeart/2005/8/layout/hierarchy2"/>
    <dgm:cxn modelId="{324B7A88-5799-4471-BF4B-E1340030CDA5}" type="presParOf" srcId="{014C8890-3536-42A6-937C-FA8CFDCB0B97}" destId="{4F76B8E5-D820-4D1D-93CC-85AED6CA56A5}" srcOrd="0" destOrd="0" presId="urn:microsoft.com/office/officeart/2005/8/layout/hierarchy2"/>
    <dgm:cxn modelId="{C57B3884-F039-4457-BFC8-AADADBAA125B}" type="presParOf" srcId="{014C8890-3536-42A6-937C-FA8CFDCB0B97}" destId="{F1C7FE16-89C6-448C-A378-7D18425C6147}" srcOrd="1" destOrd="0" presId="urn:microsoft.com/office/officeart/2005/8/layout/hierarchy2"/>
    <dgm:cxn modelId="{6B042D62-470D-4B70-B541-ED37B6CCE56A}" type="presParOf" srcId="{F1C7FE16-89C6-448C-A378-7D18425C6147}" destId="{24A60427-3552-4AD1-A682-FBA699902C0B}" srcOrd="0" destOrd="0" presId="urn:microsoft.com/office/officeart/2005/8/layout/hierarchy2"/>
    <dgm:cxn modelId="{E3504128-176D-4EBE-8E7B-4E5FE3DF1F80}" type="presParOf" srcId="{24A60427-3552-4AD1-A682-FBA699902C0B}" destId="{0119D839-E9F4-4DEA-B5F1-6CD0C5FEB14B}" srcOrd="0" destOrd="0" presId="urn:microsoft.com/office/officeart/2005/8/layout/hierarchy2"/>
    <dgm:cxn modelId="{9AC5C2C4-1ADC-4CDA-A089-DE8E351945D5}" type="presParOf" srcId="{F1C7FE16-89C6-448C-A378-7D18425C6147}" destId="{06E47E56-01B9-4241-AB2E-D4C37CAA0160}" srcOrd="1" destOrd="0" presId="urn:microsoft.com/office/officeart/2005/8/layout/hierarchy2"/>
    <dgm:cxn modelId="{2DB095BD-EDE3-4EEC-8AE2-F01A87FD8680}" type="presParOf" srcId="{06E47E56-01B9-4241-AB2E-D4C37CAA0160}" destId="{035021B8-3BC3-4B09-9DE4-7202B772AD6F}" srcOrd="0" destOrd="0" presId="urn:microsoft.com/office/officeart/2005/8/layout/hierarchy2"/>
    <dgm:cxn modelId="{42F1CCF0-F962-48F7-A827-449C51BEC9CD}" type="presParOf" srcId="{06E47E56-01B9-4241-AB2E-D4C37CAA0160}" destId="{4B3B7A2F-BA9E-4C45-95E3-82022CA0C7A7}" srcOrd="1" destOrd="0" presId="urn:microsoft.com/office/officeart/2005/8/layout/hierarchy2"/>
    <dgm:cxn modelId="{3839CEE8-C3D5-4C5B-A821-05B0B3A1AC1C}" type="presParOf" srcId="{F1C7FE16-89C6-448C-A378-7D18425C6147}" destId="{973BFCFB-FCBE-4EAF-A347-9A3C2F91F6FE}" srcOrd="2" destOrd="0" presId="urn:microsoft.com/office/officeart/2005/8/layout/hierarchy2"/>
    <dgm:cxn modelId="{F1638FCE-DDD4-48D7-B5C8-DB803085655C}" type="presParOf" srcId="{973BFCFB-FCBE-4EAF-A347-9A3C2F91F6FE}" destId="{84C3EF30-2EB5-42A1-85D5-46126DA30B9B}" srcOrd="0" destOrd="0" presId="urn:microsoft.com/office/officeart/2005/8/layout/hierarchy2"/>
    <dgm:cxn modelId="{40E5DE19-7A41-4128-8418-581F09627D33}" type="presParOf" srcId="{F1C7FE16-89C6-448C-A378-7D18425C6147}" destId="{3644D3A1-4ED9-45B5-83EA-4B454375AA39}" srcOrd="3" destOrd="0" presId="urn:microsoft.com/office/officeart/2005/8/layout/hierarchy2"/>
    <dgm:cxn modelId="{CB2F5F4D-4EAB-4B1D-B969-BF20E3B0B137}" type="presParOf" srcId="{3644D3A1-4ED9-45B5-83EA-4B454375AA39}" destId="{B286B978-7A08-40EF-AC49-A25F17D2A041}" srcOrd="0" destOrd="0" presId="urn:microsoft.com/office/officeart/2005/8/layout/hierarchy2"/>
    <dgm:cxn modelId="{70BF68B9-072C-4378-93DC-6DB78EBD8992}" type="presParOf" srcId="{3644D3A1-4ED9-45B5-83EA-4B454375AA39}" destId="{48F0A1C1-C29F-4490-8C65-98CBA665349E}" srcOrd="1" destOrd="0" presId="urn:microsoft.com/office/officeart/2005/8/layout/hierarchy2"/>
    <dgm:cxn modelId="{E0689CC9-646E-47F5-8557-AD5F203E2B98}" type="presParOf" srcId="{F1C7FE16-89C6-448C-A378-7D18425C6147}" destId="{AC866D0F-1CAC-467F-A34A-EFEC1896D989}" srcOrd="4" destOrd="0" presId="urn:microsoft.com/office/officeart/2005/8/layout/hierarchy2"/>
    <dgm:cxn modelId="{6DFDDAB8-BEA4-4F04-80CF-BF9495CFE526}" type="presParOf" srcId="{AC866D0F-1CAC-467F-A34A-EFEC1896D989}" destId="{B263B24A-7EF3-4A9C-BEBA-ABB567A925D8}" srcOrd="0" destOrd="0" presId="urn:microsoft.com/office/officeart/2005/8/layout/hierarchy2"/>
    <dgm:cxn modelId="{32DD782E-8A04-41E1-9502-0D4D2D4CA9AB}" type="presParOf" srcId="{F1C7FE16-89C6-448C-A378-7D18425C6147}" destId="{139DEDAE-2BB5-420C-ACF7-CFD534368731}" srcOrd="5" destOrd="0" presId="urn:microsoft.com/office/officeart/2005/8/layout/hierarchy2"/>
    <dgm:cxn modelId="{D67DB5F7-4FCE-4DDE-8CBB-BF8E9685A6E9}" type="presParOf" srcId="{139DEDAE-2BB5-420C-ACF7-CFD534368731}" destId="{E9546A06-5261-4FB1-8305-FE4CF4A7858C}" srcOrd="0" destOrd="0" presId="urn:microsoft.com/office/officeart/2005/8/layout/hierarchy2"/>
    <dgm:cxn modelId="{77E7064C-7122-4002-B07A-59B5792B34DA}" type="presParOf" srcId="{139DEDAE-2BB5-420C-ACF7-CFD534368731}" destId="{F48F28D4-5DE2-46F2-9AA2-A1A66D6AC862}" srcOrd="1" destOrd="0" presId="urn:microsoft.com/office/officeart/2005/8/layout/hierarchy2"/>
    <dgm:cxn modelId="{ABA37332-7042-491B-9F93-3E05131BE41D}" type="presParOf" srcId="{94918E51-F01E-4D62-AADE-E5C4490C821E}" destId="{4CDFB9EB-BA4E-47CC-A628-B8356C4256FC}" srcOrd="4" destOrd="0" presId="urn:microsoft.com/office/officeart/2005/8/layout/hierarchy2"/>
    <dgm:cxn modelId="{6C80E052-A1E6-4F11-A07B-C8B421FEE3A1}" type="presParOf" srcId="{4CDFB9EB-BA4E-47CC-A628-B8356C4256FC}" destId="{3B1AD219-EA67-41E1-BB59-AD4042784A05}" srcOrd="0" destOrd="0" presId="urn:microsoft.com/office/officeart/2005/8/layout/hierarchy2"/>
    <dgm:cxn modelId="{9A79737F-EC1F-428F-BC85-0AC7DFA008B6}" type="presParOf" srcId="{94918E51-F01E-4D62-AADE-E5C4490C821E}" destId="{13C3A1A9-0ECF-4C8B-B571-386A4AAC8E2F}" srcOrd="5" destOrd="0" presId="urn:microsoft.com/office/officeart/2005/8/layout/hierarchy2"/>
    <dgm:cxn modelId="{2F7E95F0-760E-427C-874E-ABE164DAF38D}" type="presParOf" srcId="{13C3A1A9-0ECF-4C8B-B571-386A4AAC8E2F}" destId="{DC1E0092-F15C-4A86-BBE9-72696A83F522}" srcOrd="0" destOrd="0" presId="urn:microsoft.com/office/officeart/2005/8/layout/hierarchy2"/>
    <dgm:cxn modelId="{FFC542F5-555E-41B9-8AE5-8DE16D690C8D}" type="presParOf" srcId="{13C3A1A9-0ECF-4C8B-B571-386A4AAC8E2F}" destId="{B9B39ED8-AFE2-4B31-BAA5-665F8C816A4D}" srcOrd="1" destOrd="0" presId="urn:microsoft.com/office/officeart/2005/8/layout/hierarchy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1AF9DB-A71C-46D7-8562-B1D8EEDE5394}" type="doc">
      <dgm:prSet loTypeId="urn:microsoft.com/office/officeart/2005/8/layout/process1" loCatId="process" qsTypeId="urn:microsoft.com/office/officeart/2005/8/quickstyle/3d2" qsCatId="3D" csTypeId="urn:microsoft.com/office/officeart/2005/8/colors/accent1_2" csCatId="accent1" phldr="1"/>
      <dgm:spPr/>
    </dgm:pt>
    <dgm:pt modelId="{CB9A4533-4CC8-4308-B7DC-F9E0D27FC86F}">
      <dgm:prSet phldrT="[Текст]"/>
      <dgm:spPr>
        <a:solidFill>
          <a:srgbClr val="003366"/>
        </a:solidFill>
      </dgm:spPr>
      <dgm:t>
        <a:bodyPr/>
        <a:lstStyle/>
        <a:p>
          <a:r>
            <a:rPr lang="ru-RU" b="1" u="sng" dirty="0" smtClean="0">
              <a:latin typeface="Century Gothic" panose="020B0502020202020204" pitchFamily="34" charset="0"/>
            </a:rPr>
            <a:t>Познавательные:</a:t>
          </a:r>
          <a:r>
            <a:rPr lang="ru-RU" b="1" dirty="0" smtClean="0">
              <a:latin typeface="Century Gothic" panose="020B0502020202020204" pitchFamily="34" charset="0"/>
            </a:rPr>
            <a:t> базовые логические действия, базовые исследовательские действия, работа с информацией</a:t>
          </a:r>
          <a:endParaRPr lang="ru-RU" b="1" dirty="0">
            <a:latin typeface="Century Gothic" panose="020B0502020202020204" pitchFamily="34" charset="0"/>
          </a:endParaRPr>
        </a:p>
      </dgm:t>
    </dgm:pt>
    <dgm:pt modelId="{030DA9B3-D813-46F5-9F9A-463E7A73F3CC}" type="parTrans" cxnId="{677855C6-2012-40F5-B403-CB11F1A6669A}">
      <dgm:prSet/>
      <dgm:spPr/>
      <dgm:t>
        <a:bodyPr/>
        <a:lstStyle/>
        <a:p>
          <a:endParaRPr lang="ru-RU" b="1">
            <a:latin typeface="Century Gothic" panose="020B0502020202020204" pitchFamily="34" charset="0"/>
          </a:endParaRPr>
        </a:p>
      </dgm:t>
    </dgm:pt>
    <dgm:pt modelId="{9039A76F-093B-4F26-A669-1B29A129D23B}" type="sibTrans" cxnId="{677855C6-2012-40F5-B403-CB11F1A6669A}">
      <dgm:prSet/>
      <dgm:spPr>
        <a:solidFill>
          <a:schemeClr val="bg1">
            <a:lumMod val="50000"/>
          </a:schemeClr>
        </a:solidFill>
      </dgm:spPr>
      <dgm:t>
        <a:bodyPr/>
        <a:lstStyle/>
        <a:p>
          <a:endParaRPr lang="ru-RU" b="1">
            <a:latin typeface="Century Gothic" panose="020B0502020202020204" pitchFamily="34" charset="0"/>
          </a:endParaRPr>
        </a:p>
      </dgm:t>
    </dgm:pt>
    <dgm:pt modelId="{74E36FCE-BC07-421B-BFA1-8C7E81FE1942}">
      <dgm:prSet phldrT="[Текст]"/>
      <dgm:spPr>
        <a:solidFill>
          <a:srgbClr val="003366"/>
        </a:solidFill>
      </dgm:spPr>
      <dgm:t>
        <a:bodyPr/>
        <a:lstStyle/>
        <a:p>
          <a:r>
            <a:rPr lang="ru-RU" b="1" u="sng" dirty="0" smtClean="0">
              <a:latin typeface="Century Gothic" panose="020B0502020202020204" pitchFamily="34" charset="0"/>
            </a:rPr>
            <a:t>Коммуникативные: </a:t>
          </a:r>
          <a:r>
            <a:rPr lang="ru-RU" b="1" u="none" dirty="0" smtClean="0">
              <a:latin typeface="Century Gothic" panose="020B0502020202020204" pitchFamily="34" charset="0"/>
            </a:rPr>
            <a:t>умение признавать возможность существования разных точек зрения</a:t>
          </a:r>
          <a:endParaRPr lang="ru-RU" b="1" u="none" dirty="0">
            <a:latin typeface="Century Gothic" panose="020B0502020202020204" pitchFamily="34" charset="0"/>
          </a:endParaRPr>
        </a:p>
      </dgm:t>
    </dgm:pt>
    <dgm:pt modelId="{C059DDA2-0F7A-4EE0-9E8D-048888820A5B}" type="parTrans" cxnId="{31FBB407-7A7E-4C36-BECD-3FB86113A084}">
      <dgm:prSet/>
      <dgm:spPr/>
      <dgm:t>
        <a:bodyPr/>
        <a:lstStyle/>
        <a:p>
          <a:endParaRPr lang="ru-RU" b="1">
            <a:latin typeface="Century Gothic" panose="020B0502020202020204" pitchFamily="34" charset="0"/>
          </a:endParaRPr>
        </a:p>
      </dgm:t>
    </dgm:pt>
    <dgm:pt modelId="{CE051BC4-E3CB-4855-82D8-4C70E338AE0B}" type="sibTrans" cxnId="{31FBB407-7A7E-4C36-BECD-3FB86113A084}">
      <dgm:prSet/>
      <dgm:spPr>
        <a:solidFill>
          <a:schemeClr val="bg1">
            <a:lumMod val="50000"/>
          </a:schemeClr>
        </a:solidFill>
      </dgm:spPr>
      <dgm:t>
        <a:bodyPr/>
        <a:lstStyle/>
        <a:p>
          <a:endParaRPr lang="ru-RU" b="1">
            <a:latin typeface="Century Gothic" panose="020B0502020202020204" pitchFamily="34" charset="0"/>
          </a:endParaRPr>
        </a:p>
      </dgm:t>
    </dgm:pt>
    <dgm:pt modelId="{07932DA4-C7FB-493A-9248-0A3AC35AEC4E}">
      <dgm:prSet phldrT="[Текст]"/>
      <dgm:spPr>
        <a:solidFill>
          <a:srgbClr val="003366"/>
        </a:solidFill>
      </dgm:spPr>
      <dgm:t>
        <a:bodyPr/>
        <a:lstStyle/>
        <a:p>
          <a:r>
            <a:rPr lang="ru-RU" b="1" u="sng" dirty="0" smtClean="0">
              <a:latin typeface="Century Gothic" panose="020B0502020202020204" pitchFamily="34" charset="0"/>
            </a:rPr>
            <a:t>Регулятивные: </a:t>
          </a:r>
          <a:r>
            <a:rPr lang="ru-RU" b="1" dirty="0" smtClean="0">
              <a:latin typeface="Century Gothic" panose="020B0502020202020204" pitchFamily="34" charset="0"/>
            </a:rPr>
            <a:t>самоорганизация, самоконтроль, самооценка</a:t>
          </a:r>
          <a:endParaRPr lang="ru-RU" b="1" dirty="0">
            <a:latin typeface="Century Gothic" panose="020B0502020202020204" pitchFamily="34" charset="0"/>
          </a:endParaRPr>
        </a:p>
      </dgm:t>
    </dgm:pt>
    <dgm:pt modelId="{27998961-F73C-4B51-8511-0728CFAB6C2B}" type="parTrans" cxnId="{D7C84E1C-997D-491A-8523-70CF7EF3D556}">
      <dgm:prSet/>
      <dgm:spPr/>
      <dgm:t>
        <a:bodyPr/>
        <a:lstStyle/>
        <a:p>
          <a:endParaRPr lang="ru-RU" b="1">
            <a:latin typeface="Century Gothic" panose="020B0502020202020204" pitchFamily="34" charset="0"/>
          </a:endParaRPr>
        </a:p>
      </dgm:t>
    </dgm:pt>
    <dgm:pt modelId="{7B46476F-A1C1-47FC-8583-0482EF0886D2}" type="sibTrans" cxnId="{D7C84E1C-997D-491A-8523-70CF7EF3D556}">
      <dgm:prSet/>
      <dgm:spPr/>
      <dgm:t>
        <a:bodyPr/>
        <a:lstStyle/>
        <a:p>
          <a:endParaRPr lang="ru-RU" b="1">
            <a:latin typeface="Century Gothic" panose="020B0502020202020204" pitchFamily="34" charset="0"/>
          </a:endParaRPr>
        </a:p>
      </dgm:t>
    </dgm:pt>
    <dgm:pt modelId="{8948EDB2-49A9-4B93-9F95-2BE9B25E1352}" type="pres">
      <dgm:prSet presAssocID="{D61AF9DB-A71C-46D7-8562-B1D8EEDE5394}" presName="Name0" presStyleCnt="0">
        <dgm:presLayoutVars>
          <dgm:dir/>
          <dgm:resizeHandles val="exact"/>
        </dgm:presLayoutVars>
      </dgm:prSet>
      <dgm:spPr/>
    </dgm:pt>
    <dgm:pt modelId="{EE75E1A8-A6B7-470A-B806-FC5FCE033A9B}" type="pres">
      <dgm:prSet presAssocID="{CB9A4533-4CC8-4308-B7DC-F9E0D27FC86F}" presName="node" presStyleLbl="node1" presStyleIdx="0" presStyleCnt="3">
        <dgm:presLayoutVars>
          <dgm:bulletEnabled val="1"/>
        </dgm:presLayoutVars>
      </dgm:prSet>
      <dgm:spPr/>
      <dgm:t>
        <a:bodyPr/>
        <a:lstStyle/>
        <a:p>
          <a:endParaRPr lang="ru-RU"/>
        </a:p>
      </dgm:t>
    </dgm:pt>
    <dgm:pt modelId="{A0FB35FD-EDAB-4E1A-A171-AC500B0D950B}" type="pres">
      <dgm:prSet presAssocID="{9039A76F-093B-4F26-A669-1B29A129D23B}" presName="sibTrans" presStyleLbl="sibTrans2D1" presStyleIdx="0" presStyleCnt="2"/>
      <dgm:spPr/>
      <dgm:t>
        <a:bodyPr/>
        <a:lstStyle/>
        <a:p>
          <a:endParaRPr lang="ru-RU"/>
        </a:p>
      </dgm:t>
    </dgm:pt>
    <dgm:pt modelId="{0D316F0B-7F60-4F90-BC5D-A9D9A97E9DAF}" type="pres">
      <dgm:prSet presAssocID="{9039A76F-093B-4F26-A669-1B29A129D23B}" presName="connectorText" presStyleLbl="sibTrans2D1" presStyleIdx="0" presStyleCnt="2"/>
      <dgm:spPr/>
      <dgm:t>
        <a:bodyPr/>
        <a:lstStyle/>
        <a:p>
          <a:endParaRPr lang="ru-RU"/>
        </a:p>
      </dgm:t>
    </dgm:pt>
    <dgm:pt modelId="{18B15B82-3FED-4DB8-B808-9BB47D0D22F8}" type="pres">
      <dgm:prSet presAssocID="{74E36FCE-BC07-421B-BFA1-8C7E81FE1942}" presName="node" presStyleLbl="node1" presStyleIdx="1" presStyleCnt="3">
        <dgm:presLayoutVars>
          <dgm:bulletEnabled val="1"/>
        </dgm:presLayoutVars>
      </dgm:prSet>
      <dgm:spPr/>
      <dgm:t>
        <a:bodyPr/>
        <a:lstStyle/>
        <a:p>
          <a:endParaRPr lang="ru-RU"/>
        </a:p>
      </dgm:t>
    </dgm:pt>
    <dgm:pt modelId="{709D10A8-3CCA-4534-ACDC-54450EA92171}" type="pres">
      <dgm:prSet presAssocID="{CE051BC4-E3CB-4855-82D8-4C70E338AE0B}" presName="sibTrans" presStyleLbl="sibTrans2D1" presStyleIdx="1" presStyleCnt="2"/>
      <dgm:spPr/>
      <dgm:t>
        <a:bodyPr/>
        <a:lstStyle/>
        <a:p>
          <a:endParaRPr lang="ru-RU"/>
        </a:p>
      </dgm:t>
    </dgm:pt>
    <dgm:pt modelId="{2CFFE693-3FC9-4737-BD5F-D762CF93194A}" type="pres">
      <dgm:prSet presAssocID="{CE051BC4-E3CB-4855-82D8-4C70E338AE0B}" presName="connectorText" presStyleLbl="sibTrans2D1" presStyleIdx="1" presStyleCnt="2"/>
      <dgm:spPr/>
      <dgm:t>
        <a:bodyPr/>
        <a:lstStyle/>
        <a:p>
          <a:endParaRPr lang="ru-RU"/>
        </a:p>
      </dgm:t>
    </dgm:pt>
    <dgm:pt modelId="{CAD02260-9FC2-4845-8872-A7DEF08ABCC2}" type="pres">
      <dgm:prSet presAssocID="{07932DA4-C7FB-493A-9248-0A3AC35AEC4E}" presName="node" presStyleLbl="node1" presStyleIdx="2" presStyleCnt="3">
        <dgm:presLayoutVars>
          <dgm:bulletEnabled val="1"/>
        </dgm:presLayoutVars>
      </dgm:prSet>
      <dgm:spPr/>
      <dgm:t>
        <a:bodyPr/>
        <a:lstStyle/>
        <a:p>
          <a:endParaRPr lang="ru-RU"/>
        </a:p>
      </dgm:t>
    </dgm:pt>
  </dgm:ptLst>
  <dgm:cxnLst>
    <dgm:cxn modelId="{6143B772-30B9-4989-8CAE-4986F6AE85AD}" type="presOf" srcId="{74E36FCE-BC07-421B-BFA1-8C7E81FE1942}" destId="{18B15B82-3FED-4DB8-B808-9BB47D0D22F8}" srcOrd="0" destOrd="0" presId="urn:microsoft.com/office/officeart/2005/8/layout/process1"/>
    <dgm:cxn modelId="{D7C84E1C-997D-491A-8523-70CF7EF3D556}" srcId="{D61AF9DB-A71C-46D7-8562-B1D8EEDE5394}" destId="{07932DA4-C7FB-493A-9248-0A3AC35AEC4E}" srcOrd="2" destOrd="0" parTransId="{27998961-F73C-4B51-8511-0728CFAB6C2B}" sibTransId="{7B46476F-A1C1-47FC-8583-0482EF0886D2}"/>
    <dgm:cxn modelId="{0101B4FE-F1C7-47D9-B7FF-7F96A3973018}" type="presOf" srcId="{9039A76F-093B-4F26-A669-1B29A129D23B}" destId="{0D316F0B-7F60-4F90-BC5D-A9D9A97E9DAF}" srcOrd="1" destOrd="0" presId="urn:microsoft.com/office/officeart/2005/8/layout/process1"/>
    <dgm:cxn modelId="{31FBB407-7A7E-4C36-BECD-3FB86113A084}" srcId="{D61AF9DB-A71C-46D7-8562-B1D8EEDE5394}" destId="{74E36FCE-BC07-421B-BFA1-8C7E81FE1942}" srcOrd="1" destOrd="0" parTransId="{C059DDA2-0F7A-4EE0-9E8D-048888820A5B}" sibTransId="{CE051BC4-E3CB-4855-82D8-4C70E338AE0B}"/>
    <dgm:cxn modelId="{A2F24E83-02CA-47F4-BC7B-71B0F21E3AE9}" type="presOf" srcId="{9039A76F-093B-4F26-A669-1B29A129D23B}" destId="{A0FB35FD-EDAB-4E1A-A171-AC500B0D950B}" srcOrd="0" destOrd="0" presId="urn:microsoft.com/office/officeart/2005/8/layout/process1"/>
    <dgm:cxn modelId="{632CBECE-D923-4FE1-AC05-D5FD2FC5D074}" type="presOf" srcId="{D61AF9DB-A71C-46D7-8562-B1D8EEDE5394}" destId="{8948EDB2-49A9-4B93-9F95-2BE9B25E1352}" srcOrd="0" destOrd="0" presId="urn:microsoft.com/office/officeart/2005/8/layout/process1"/>
    <dgm:cxn modelId="{72174E30-81E8-40EB-A27F-6165F05E1BD6}" type="presOf" srcId="{07932DA4-C7FB-493A-9248-0A3AC35AEC4E}" destId="{CAD02260-9FC2-4845-8872-A7DEF08ABCC2}" srcOrd="0" destOrd="0" presId="urn:microsoft.com/office/officeart/2005/8/layout/process1"/>
    <dgm:cxn modelId="{677855C6-2012-40F5-B403-CB11F1A6669A}" srcId="{D61AF9DB-A71C-46D7-8562-B1D8EEDE5394}" destId="{CB9A4533-4CC8-4308-B7DC-F9E0D27FC86F}" srcOrd="0" destOrd="0" parTransId="{030DA9B3-D813-46F5-9F9A-463E7A73F3CC}" sibTransId="{9039A76F-093B-4F26-A669-1B29A129D23B}"/>
    <dgm:cxn modelId="{23ECB6F6-CB7D-476E-A796-6897135953E4}" type="presOf" srcId="{CE051BC4-E3CB-4855-82D8-4C70E338AE0B}" destId="{709D10A8-3CCA-4534-ACDC-54450EA92171}" srcOrd="0" destOrd="0" presId="urn:microsoft.com/office/officeart/2005/8/layout/process1"/>
    <dgm:cxn modelId="{E9FC8092-519D-454B-AC3B-45BFE396F00D}" type="presOf" srcId="{CB9A4533-4CC8-4308-B7DC-F9E0D27FC86F}" destId="{EE75E1A8-A6B7-470A-B806-FC5FCE033A9B}" srcOrd="0" destOrd="0" presId="urn:microsoft.com/office/officeart/2005/8/layout/process1"/>
    <dgm:cxn modelId="{E881B94D-002E-4E0F-B3C7-B5DBA0049581}" type="presOf" srcId="{CE051BC4-E3CB-4855-82D8-4C70E338AE0B}" destId="{2CFFE693-3FC9-4737-BD5F-D762CF93194A}" srcOrd="1" destOrd="0" presId="urn:microsoft.com/office/officeart/2005/8/layout/process1"/>
    <dgm:cxn modelId="{9EF56C49-DDF7-49AC-BBA8-C792E56CC445}" type="presParOf" srcId="{8948EDB2-49A9-4B93-9F95-2BE9B25E1352}" destId="{EE75E1A8-A6B7-470A-B806-FC5FCE033A9B}" srcOrd="0" destOrd="0" presId="urn:microsoft.com/office/officeart/2005/8/layout/process1"/>
    <dgm:cxn modelId="{B82C5A88-5633-4100-BADA-A746A44C629F}" type="presParOf" srcId="{8948EDB2-49A9-4B93-9F95-2BE9B25E1352}" destId="{A0FB35FD-EDAB-4E1A-A171-AC500B0D950B}" srcOrd="1" destOrd="0" presId="urn:microsoft.com/office/officeart/2005/8/layout/process1"/>
    <dgm:cxn modelId="{558ACA57-BAFB-4600-B5CF-215100E20B4F}" type="presParOf" srcId="{A0FB35FD-EDAB-4E1A-A171-AC500B0D950B}" destId="{0D316F0B-7F60-4F90-BC5D-A9D9A97E9DAF}" srcOrd="0" destOrd="0" presId="urn:microsoft.com/office/officeart/2005/8/layout/process1"/>
    <dgm:cxn modelId="{D22C0C9D-5018-4514-96D1-01873BDA330E}" type="presParOf" srcId="{8948EDB2-49A9-4B93-9F95-2BE9B25E1352}" destId="{18B15B82-3FED-4DB8-B808-9BB47D0D22F8}" srcOrd="2" destOrd="0" presId="urn:microsoft.com/office/officeart/2005/8/layout/process1"/>
    <dgm:cxn modelId="{4DFE5523-BE97-4EDA-95B4-C0D97942AA89}" type="presParOf" srcId="{8948EDB2-49A9-4B93-9F95-2BE9B25E1352}" destId="{709D10A8-3CCA-4534-ACDC-54450EA92171}" srcOrd="3" destOrd="0" presId="urn:microsoft.com/office/officeart/2005/8/layout/process1"/>
    <dgm:cxn modelId="{9E4005B8-BAC7-4069-9931-5834BE1B2DD2}" type="presParOf" srcId="{709D10A8-3CCA-4534-ACDC-54450EA92171}" destId="{2CFFE693-3FC9-4737-BD5F-D762CF93194A}" srcOrd="0" destOrd="0" presId="urn:microsoft.com/office/officeart/2005/8/layout/process1"/>
    <dgm:cxn modelId="{DD91F329-84E5-4026-B6E3-3CD89AF801CB}" type="presParOf" srcId="{8948EDB2-49A9-4B93-9F95-2BE9B25E1352}" destId="{CAD02260-9FC2-4845-8872-A7DEF08ABCC2}" srcOrd="4"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631347-69AA-48C2-B2E1-6B8F67D8B893}" type="doc">
      <dgm:prSet loTypeId="urn:microsoft.com/office/officeart/2005/8/layout/process1" loCatId="process" qsTypeId="urn:microsoft.com/office/officeart/2005/8/quickstyle/simple3" qsCatId="simple" csTypeId="urn:microsoft.com/office/officeart/2005/8/colors/accent1_2" csCatId="accent1" phldr="1"/>
      <dgm:spPr/>
    </dgm:pt>
    <dgm:pt modelId="{A70B8C69-1951-4391-BAB0-1332974658C6}">
      <dgm:prSet phldrT="[Текст]"/>
      <dgm:spPr>
        <a:solidFill>
          <a:srgbClr val="003366"/>
        </a:solidFill>
      </dgm:spPr>
      <dgm:t>
        <a:bodyPr/>
        <a:lstStyle/>
        <a:p>
          <a:r>
            <a:rPr lang="ru-RU" dirty="0" smtClean="0">
              <a:solidFill>
                <a:schemeClr val="bg1"/>
              </a:solidFill>
              <a:latin typeface="Century Gothic" panose="020B0502020202020204" pitchFamily="34" charset="0"/>
            </a:rPr>
            <a:t>Целевой раздел</a:t>
          </a:r>
          <a:endParaRPr lang="ru-RU" dirty="0">
            <a:solidFill>
              <a:schemeClr val="bg1"/>
            </a:solidFill>
            <a:latin typeface="Century Gothic" panose="020B0502020202020204" pitchFamily="34" charset="0"/>
          </a:endParaRPr>
        </a:p>
      </dgm:t>
    </dgm:pt>
    <dgm:pt modelId="{D432D938-83AD-4080-B47C-83C7DB97D994}" type="parTrans" cxnId="{9A374B8B-6898-41CC-B5EE-3A0D080FA3F1}">
      <dgm:prSet/>
      <dgm:spPr/>
      <dgm:t>
        <a:bodyPr/>
        <a:lstStyle/>
        <a:p>
          <a:endParaRPr lang="ru-RU">
            <a:solidFill>
              <a:schemeClr val="bg1"/>
            </a:solidFill>
            <a:latin typeface="Century Gothic" panose="020B0502020202020204" pitchFamily="34" charset="0"/>
          </a:endParaRPr>
        </a:p>
      </dgm:t>
    </dgm:pt>
    <dgm:pt modelId="{5307ABE7-D70A-4A11-AC1C-5D05727A1910}" type="sibTrans" cxnId="{9A374B8B-6898-41CC-B5EE-3A0D080FA3F1}">
      <dgm:prSet/>
      <dgm:spPr>
        <a:solidFill>
          <a:schemeClr val="bg1">
            <a:lumMod val="50000"/>
          </a:schemeClr>
        </a:solidFill>
      </dgm:spPr>
      <dgm:t>
        <a:bodyPr/>
        <a:lstStyle/>
        <a:p>
          <a:endParaRPr lang="ru-RU">
            <a:solidFill>
              <a:schemeClr val="bg1"/>
            </a:solidFill>
            <a:latin typeface="Century Gothic" panose="020B0502020202020204" pitchFamily="34" charset="0"/>
          </a:endParaRPr>
        </a:p>
      </dgm:t>
    </dgm:pt>
    <dgm:pt modelId="{D67CB6B5-E3A5-4969-8E03-15464DE1EAF7}">
      <dgm:prSet phldrT="[Текст]"/>
      <dgm:spPr>
        <a:solidFill>
          <a:srgbClr val="003366"/>
        </a:solidFill>
      </dgm:spPr>
      <dgm:t>
        <a:bodyPr/>
        <a:lstStyle/>
        <a:p>
          <a:r>
            <a:rPr lang="ru-RU" dirty="0" smtClean="0">
              <a:solidFill>
                <a:schemeClr val="bg1"/>
              </a:solidFill>
              <a:latin typeface="Century Gothic" panose="020B0502020202020204" pitchFamily="34" charset="0"/>
            </a:rPr>
            <a:t>Содержательный раздел</a:t>
          </a:r>
          <a:endParaRPr lang="ru-RU" dirty="0">
            <a:solidFill>
              <a:schemeClr val="bg1"/>
            </a:solidFill>
            <a:latin typeface="Century Gothic" panose="020B0502020202020204" pitchFamily="34" charset="0"/>
          </a:endParaRPr>
        </a:p>
      </dgm:t>
    </dgm:pt>
    <dgm:pt modelId="{6A64B8D3-6B75-4E1D-86F2-74D7777AC2DC}" type="parTrans" cxnId="{C1A48B93-52F4-4D4D-81B9-0988457F5735}">
      <dgm:prSet/>
      <dgm:spPr/>
      <dgm:t>
        <a:bodyPr/>
        <a:lstStyle/>
        <a:p>
          <a:endParaRPr lang="ru-RU">
            <a:solidFill>
              <a:schemeClr val="bg1"/>
            </a:solidFill>
            <a:latin typeface="Century Gothic" panose="020B0502020202020204" pitchFamily="34" charset="0"/>
          </a:endParaRPr>
        </a:p>
      </dgm:t>
    </dgm:pt>
    <dgm:pt modelId="{76045EA0-1475-4C03-B560-4DD2670A5D94}" type="sibTrans" cxnId="{C1A48B93-52F4-4D4D-81B9-0988457F5735}">
      <dgm:prSet/>
      <dgm:spPr>
        <a:solidFill>
          <a:schemeClr val="bg1">
            <a:lumMod val="50000"/>
          </a:schemeClr>
        </a:solidFill>
      </dgm:spPr>
      <dgm:t>
        <a:bodyPr/>
        <a:lstStyle/>
        <a:p>
          <a:endParaRPr lang="ru-RU">
            <a:solidFill>
              <a:schemeClr val="bg1"/>
            </a:solidFill>
            <a:latin typeface="Century Gothic" panose="020B0502020202020204" pitchFamily="34" charset="0"/>
          </a:endParaRPr>
        </a:p>
      </dgm:t>
    </dgm:pt>
    <dgm:pt modelId="{A0A18F74-55AE-4844-AB0D-BCADB8684AA1}">
      <dgm:prSet phldrT="[Текст]"/>
      <dgm:spPr>
        <a:solidFill>
          <a:srgbClr val="003366"/>
        </a:solidFill>
      </dgm:spPr>
      <dgm:t>
        <a:bodyPr/>
        <a:lstStyle/>
        <a:p>
          <a:r>
            <a:rPr lang="ru-RU" dirty="0" smtClean="0">
              <a:solidFill>
                <a:schemeClr val="bg1"/>
              </a:solidFill>
              <a:latin typeface="Century Gothic" panose="020B0502020202020204" pitchFamily="34" charset="0"/>
            </a:rPr>
            <a:t>Организационный раздел</a:t>
          </a:r>
          <a:endParaRPr lang="ru-RU" dirty="0">
            <a:solidFill>
              <a:schemeClr val="bg1"/>
            </a:solidFill>
            <a:latin typeface="Century Gothic" panose="020B0502020202020204" pitchFamily="34" charset="0"/>
          </a:endParaRPr>
        </a:p>
      </dgm:t>
    </dgm:pt>
    <dgm:pt modelId="{EC58CFA8-39F4-4F41-9DA0-01C6206A2801}" type="parTrans" cxnId="{9A885A60-B0E5-4F64-B1C2-DD43692CF945}">
      <dgm:prSet/>
      <dgm:spPr/>
      <dgm:t>
        <a:bodyPr/>
        <a:lstStyle/>
        <a:p>
          <a:endParaRPr lang="ru-RU">
            <a:solidFill>
              <a:schemeClr val="bg1"/>
            </a:solidFill>
            <a:latin typeface="Century Gothic" panose="020B0502020202020204" pitchFamily="34" charset="0"/>
          </a:endParaRPr>
        </a:p>
      </dgm:t>
    </dgm:pt>
    <dgm:pt modelId="{B30D02AE-9E0A-429F-9A4C-6399D84645BB}" type="sibTrans" cxnId="{9A885A60-B0E5-4F64-B1C2-DD43692CF945}">
      <dgm:prSet/>
      <dgm:spPr/>
      <dgm:t>
        <a:bodyPr/>
        <a:lstStyle/>
        <a:p>
          <a:endParaRPr lang="ru-RU">
            <a:solidFill>
              <a:schemeClr val="bg1"/>
            </a:solidFill>
            <a:latin typeface="Century Gothic" panose="020B0502020202020204" pitchFamily="34" charset="0"/>
          </a:endParaRPr>
        </a:p>
      </dgm:t>
    </dgm:pt>
    <dgm:pt modelId="{E3753405-9792-42B5-B6F2-D69628A9F689}" type="pres">
      <dgm:prSet presAssocID="{CB631347-69AA-48C2-B2E1-6B8F67D8B893}" presName="Name0" presStyleCnt="0">
        <dgm:presLayoutVars>
          <dgm:dir/>
          <dgm:resizeHandles val="exact"/>
        </dgm:presLayoutVars>
      </dgm:prSet>
      <dgm:spPr/>
    </dgm:pt>
    <dgm:pt modelId="{EAEB3725-9635-4884-878F-A0892298A8FA}" type="pres">
      <dgm:prSet presAssocID="{A70B8C69-1951-4391-BAB0-1332974658C6}" presName="node" presStyleLbl="node1" presStyleIdx="0" presStyleCnt="3">
        <dgm:presLayoutVars>
          <dgm:bulletEnabled val="1"/>
        </dgm:presLayoutVars>
      </dgm:prSet>
      <dgm:spPr/>
      <dgm:t>
        <a:bodyPr/>
        <a:lstStyle/>
        <a:p>
          <a:endParaRPr lang="ru-RU"/>
        </a:p>
      </dgm:t>
    </dgm:pt>
    <dgm:pt modelId="{3B7F4A52-588D-4AA4-AD9F-7D1A1C251EF5}" type="pres">
      <dgm:prSet presAssocID="{5307ABE7-D70A-4A11-AC1C-5D05727A1910}" presName="sibTrans" presStyleLbl="sibTrans2D1" presStyleIdx="0" presStyleCnt="2"/>
      <dgm:spPr/>
      <dgm:t>
        <a:bodyPr/>
        <a:lstStyle/>
        <a:p>
          <a:endParaRPr lang="ru-RU"/>
        </a:p>
      </dgm:t>
    </dgm:pt>
    <dgm:pt modelId="{DCFAAD69-3DB0-4DAA-9EBC-121D684CE09A}" type="pres">
      <dgm:prSet presAssocID="{5307ABE7-D70A-4A11-AC1C-5D05727A1910}" presName="connectorText" presStyleLbl="sibTrans2D1" presStyleIdx="0" presStyleCnt="2"/>
      <dgm:spPr/>
      <dgm:t>
        <a:bodyPr/>
        <a:lstStyle/>
        <a:p>
          <a:endParaRPr lang="ru-RU"/>
        </a:p>
      </dgm:t>
    </dgm:pt>
    <dgm:pt modelId="{9D311023-29DB-4983-B753-91522F43594D}" type="pres">
      <dgm:prSet presAssocID="{D67CB6B5-E3A5-4969-8E03-15464DE1EAF7}" presName="node" presStyleLbl="node1" presStyleIdx="1" presStyleCnt="3">
        <dgm:presLayoutVars>
          <dgm:bulletEnabled val="1"/>
        </dgm:presLayoutVars>
      </dgm:prSet>
      <dgm:spPr/>
      <dgm:t>
        <a:bodyPr/>
        <a:lstStyle/>
        <a:p>
          <a:endParaRPr lang="ru-RU"/>
        </a:p>
      </dgm:t>
    </dgm:pt>
    <dgm:pt modelId="{C0C6F40D-6414-4882-AD03-0EB84E20EA8B}" type="pres">
      <dgm:prSet presAssocID="{76045EA0-1475-4C03-B560-4DD2670A5D94}" presName="sibTrans" presStyleLbl="sibTrans2D1" presStyleIdx="1" presStyleCnt="2"/>
      <dgm:spPr/>
      <dgm:t>
        <a:bodyPr/>
        <a:lstStyle/>
        <a:p>
          <a:endParaRPr lang="ru-RU"/>
        </a:p>
      </dgm:t>
    </dgm:pt>
    <dgm:pt modelId="{9660BB1E-C79E-4509-BECC-92A34C3739C5}" type="pres">
      <dgm:prSet presAssocID="{76045EA0-1475-4C03-B560-4DD2670A5D94}" presName="connectorText" presStyleLbl="sibTrans2D1" presStyleIdx="1" presStyleCnt="2"/>
      <dgm:spPr/>
      <dgm:t>
        <a:bodyPr/>
        <a:lstStyle/>
        <a:p>
          <a:endParaRPr lang="ru-RU"/>
        </a:p>
      </dgm:t>
    </dgm:pt>
    <dgm:pt modelId="{CE0ECF16-3D6B-4BFA-82EB-8392D18DFD50}" type="pres">
      <dgm:prSet presAssocID="{A0A18F74-55AE-4844-AB0D-BCADB8684AA1}" presName="node" presStyleLbl="node1" presStyleIdx="2" presStyleCnt="3">
        <dgm:presLayoutVars>
          <dgm:bulletEnabled val="1"/>
        </dgm:presLayoutVars>
      </dgm:prSet>
      <dgm:spPr/>
      <dgm:t>
        <a:bodyPr/>
        <a:lstStyle/>
        <a:p>
          <a:endParaRPr lang="ru-RU"/>
        </a:p>
      </dgm:t>
    </dgm:pt>
  </dgm:ptLst>
  <dgm:cxnLst>
    <dgm:cxn modelId="{9A885A60-B0E5-4F64-B1C2-DD43692CF945}" srcId="{CB631347-69AA-48C2-B2E1-6B8F67D8B893}" destId="{A0A18F74-55AE-4844-AB0D-BCADB8684AA1}" srcOrd="2" destOrd="0" parTransId="{EC58CFA8-39F4-4F41-9DA0-01C6206A2801}" sibTransId="{B30D02AE-9E0A-429F-9A4C-6399D84645BB}"/>
    <dgm:cxn modelId="{8ACA4A6B-7BC1-4169-940A-B5870C45B15B}" type="presOf" srcId="{CB631347-69AA-48C2-B2E1-6B8F67D8B893}" destId="{E3753405-9792-42B5-B6F2-D69628A9F689}" srcOrd="0" destOrd="0" presId="urn:microsoft.com/office/officeart/2005/8/layout/process1"/>
    <dgm:cxn modelId="{8D9C591B-78C9-40CA-8A0A-A250B0042F6D}" type="presOf" srcId="{76045EA0-1475-4C03-B560-4DD2670A5D94}" destId="{C0C6F40D-6414-4882-AD03-0EB84E20EA8B}" srcOrd="0" destOrd="0" presId="urn:microsoft.com/office/officeart/2005/8/layout/process1"/>
    <dgm:cxn modelId="{0E06A107-B0BC-47BD-820C-E9D2705784F7}" type="presOf" srcId="{5307ABE7-D70A-4A11-AC1C-5D05727A1910}" destId="{3B7F4A52-588D-4AA4-AD9F-7D1A1C251EF5}" srcOrd="0" destOrd="0" presId="urn:microsoft.com/office/officeart/2005/8/layout/process1"/>
    <dgm:cxn modelId="{9A374B8B-6898-41CC-B5EE-3A0D080FA3F1}" srcId="{CB631347-69AA-48C2-B2E1-6B8F67D8B893}" destId="{A70B8C69-1951-4391-BAB0-1332974658C6}" srcOrd="0" destOrd="0" parTransId="{D432D938-83AD-4080-B47C-83C7DB97D994}" sibTransId="{5307ABE7-D70A-4A11-AC1C-5D05727A1910}"/>
    <dgm:cxn modelId="{02A26E0E-FED3-49D6-BEC2-2C3D25DB0CF0}" type="presOf" srcId="{D67CB6B5-E3A5-4969-8E03-15464DE1EAF7}" destId="{9D311023-29DB-4983-B753-91522F43594D}" srcOrd="0" destOrd="0" presId="urn:microsoft.com/office/officeart/2005/8/layout/process1"/>
    <dgm:cxn modelId="{B4EB34E2-DEAD-413A-AF93-4D459E3AFB06}" type="presOf" srcId="{A70B8C69-1951-4391-BAB0-1332974658C6}" destId="{EAEB3725-9635-4884-878F-A0892298A8FA}" srcOrd="0" destOrd="0" presId="urn:microsoft.com/office/officeart/2005/8/layout/process1"/>
    <dgm:cxn modelId="{25814ED4-789B-4DD6-915E-C96BD2BE6439}" type="presOf" srcId="{A0A18F74-55AE-4844-AB0D-BCADB8684AA1}" destId="{CE0ECF16-3D6B-4BFA-82EB-8392D18DFD50}" srcOrd="0" destOrd="0" presId="urn:microsoft.com/office/officeart/2005/8/layout/process1"/>
    <dgm:cxn modelId="{C1A48B93-52F4-4D4D-81B9-0988457F5735}" srcId="{CB631347-69AA-48C2-B2E1-6B8F67D8B893}" destId="{D67CB6B5-E3A5-4969-8E03-15464DE1EAF7}" srcOrd="1" destOrd="0" parTransId="{6A64B8D3-6B75-4E1D-86F2-74D7777AC2DC}" sibTransId="{76045EA0-1475-4C03-B560-4DD2670A5D94}"/>
    <dgm:cxn modelId="{DBB36416-7BAF-42FA-A749-061BB8544D32}" type="presOf" srcId="{76045EA0-1475-4C03-B560-4DD2670A5D94}" destId="{9660BB1E-C79E-4509-BECC-92A34C3739C5}" srcOrd="1" destOrd="0" presId="urn:microsoft.com/office/officeart/2005/8/layout/process1"/>
    <dgm:cxn modelId="{2216138C-B261-46B6-80A0-20ADB42A3B55}" type="presOf" srcId="{5307ABE7-D70A-4A11-AC1C-5D05727A1910}" destId="{DCFAAD69-3DB0-4DAA-9EBC-121D684CE09A}" srcOrd="1" destOrd="0" presId="urn:microsoft.com/office/officeart/2005/8/layout/process1"/>
    <dgm:cxn modelId="{85DE25F6-937B-451B-9EDC-B8FE073B8770}" type="presParOf" srcId="{E3753405-9792-42B5-B6F2-D69628A9F689}" destId="{EAEB3725-9635-4884-878F-A0892298A8FA}" srcOrd="0" destOrd="0" presId="urn:microsoft.com/office/officeart/2005/8/layout/process1"/>
    <dgm:cxn modelId="{4AE49AC9-784F-4053-9413-AA86522F02FF}" type="presParOf" srcId="{E3753405-9792-42B5-B6F2-D69628A9F689}" destId="{3B7F4A52-588D-4AA4-AD9F-7D1A1C251EF5}" srcOrd="1" destOrd="0" presId="urn:microsoft.com/office/officeart/2005/8/layout/process1"/>
    <dgm:cxn modelId="{E8B82B91-8CD8-4EC6-8C93-1A2E75E9CC09}" type="presParOf" srcId="{3B7F4A52-588D-4AA4-AD9F-7D1A1C251EF5}" destId="{DCFAAD69-3DB0-4DAA-9EBC-121D684CE09A}" srcOrd="0" destOrd="0" presId="urn:microsoft.com/office/officeart/2005/8/layout/process1"/>
    <dgm:cxn modelId="{1F79BFDF-03ED-4357-BA6C-45323D7EC894}" type="presParOf" srcId="{E3753405-9792-42B5-B6F2-D69628A9F689}" destId="{9D311023-29DB-4983-B753-91522F43594D}" srcOrd="2" destOrd="0" presId="urn:microsoft.com/office/officeart/2005/8/layout/process1"/>
    <dgm:cxn modelId="{465B2AF8-CBAE-4AF7-A3CA-0C4CAAC86808}" type="presParOf" srcId="{E3753405-9792-42B5-B6F2-D69628A9F689}" destId="{C0C6F40D-6414-4882-AD03-0EB84E20EA8B}" srcOrd="3" destOrd="0" presId="urn:microsoft.com/office/officeart/2005/8/layout/process1"/>
    <dgm:cxn modelId="{87DD670C-2979-45B9-843F-0892FB590738}" type="presParOf" srcId="{C0C6F40D-6414-4882-AD03-0EB84E20EA8B}" destId="{9660BB1E-C79E-4509-BECC-92A34C3739C5}" srcOrd="0" destOrd="0" presId="urn:microsoft.com/office/officeart/2005/8/layout/process1"/>
    <dgm:cxn modelId="{3455E950-D12D-49B5-85F6-C32EEF07DE32}" type="presParOf" srcId="{E3753405-9792-42B5-B6F2-D69628A9F689}" destId="{CE0ECF16-3D6B-4BFA-82EB-8392D18DFD5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761D0-17F2-4751-AA37-02D2BCA73563}">
      <dsp:nvSpPr>
        <dsp:cNvPr id="0" name=""/>
        <dsp:cNvSpPr/>
      </dsp:nvSpPr>
      <dsp:spPr>
        <a:xfrm>
          <a:off x="7594" y="0"/>
          <a:ext cx="2269939" cy="1124012"/>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kern="1200" dirty="0" smtClean="0">
              <a:latin typeface="Century Gothic" panose="020B0502020202020204" pitchFamily="34" charset="0"/>
            </a:rPr>
            <a:t>Приоритетное зачисление приемных детей, если в школе обучается один из детей семьи</a:t>
          </a:r>
          <a:endParaRPr lang="ru-RU" sz="1300" b="1" kern="1200" dirty="0">
            <a:latin typeface="Century Gothic" panose="020B0502020202020204" pitchFamily="34" charset="0"/>
          </a:endParaRPr>
        </a:p>
      </dsp:txBody>
      <dsp:txXfrm>
        <a:off x="40515" y="32921"/>
        <a:ext cx="2204097" cy="1058170"/>
      </dsp:txXfrm>
    </dsp:sp>
    <dsp:sp modelId="{ECD0E50E-4C53-4B50-9FCF-C728D7AC2826}">
      <dsp:nvSpPr>
        <dsp:cNvPr id="0" name=""/>
        <dsp:cNvSpPr/>
      </dsp:nvSpPr>
      <dsp:spPr>
        <a:xfrm>
          <a:off x="2504528" y="280533"/>
          <a:ext cx="481227" cy="56294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b="1" kern="1200" dirty="0">
            <a:latin typeface="Century Gothic" panose="020B0502020202020204" pitchFamily="34" charset="0"/>
          </a:endParaRPr>
        </a:p>
      </dsp:txBody>
      <dsp:txXfrm>
        <a:off x="2504528" y="393122"/>
        <a:ext cx="336859" cy="337767"/>
      </dsp:txXfrm>
    </dsp:sp>
    <dsp:sp modelId="{0EDA3EA2-2A8B-41D7-A413-F6BEFA7E788F}">
      <dsp:nvSpPr>
        <dsp:cNvPr id="0" name=""/>
        <dsp:cNvSpPr/>
      </dsp:nvSpPr>
      <dsp:spPr>
        <a:xfrm>
          <a:off x="3185510" y="0"/>
          <a:ext cx="2269939" cy="1124012"/>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kern="1200" dirty="0" smtClean="0">
              <a:latin typeface="Century Gothic" panose="020B0502020202020204" pitchFamily="34" charset="0"/>
            </a:rPr>
            <a:t>Возможность подать заявление через </a:t>
          </a:r>
          <a:r>
            <a:rPr lang="ru-RU" sz="1300" b="1" kern="1200" dirty="0" err="1" smtClean="0">
              <a:latin typeface="Century Gothic" panose="020B0502020202020204" pitchFamily="34" charset="0"/>
            </a:rPr>
            <a:t>Госуслуги</a:t>
          </a:r>
          <a:r>
            <a:rPr lang="ru-RU" sz="1300" b="1" kern="1200" dirty="0" smtClean="0">
              <a:latin typeface="Century Gothic" panose="020B0502020202020204" pitchFamily="34" charset="0"/>
            </a:rPr>
            <a:t> с 1 марта 2023 года</a:t>
          </a:r>
          <a:endParaRPr lang="ru-RU" sz="1300" b="1" kern="1200" dirty="0">
            <a:latin typeface="Century Gothic" panose="020B0502020202020204" pitchFamily="34" charset="0"/>
          </a:endParaRPr>
        </a:p>
      </dsp:txBody>
      <dsp:txXfrm>
        <a:off x="3218431" y="32921"/>
        <a:ext cx="2204097" cy="1058170"/>
      </dsp:txXfrm>
    </dsp:sp>
    <dsp:sp modelId="{04F7A2A9-525A-4D92-9E3F-66AF8E660EDC}">
      <dsp:nvSpPr>
        <dsp:cNvPr id="0" name=""/>
        <dsp:cNvSpPr/>
      </dsp:nvSpPr>
      <dsp:spPr>
        <a:xfrm>
          <a:off x="5682443" y="280533"/>
          <a:ext cx="481227" cy="56294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b="1" kern="1200">
            <a:latin typeface="Century Gothic" panose="020B0502020202020204" pitchFamily="34" charset="0"/>
          </a:endParaRPr>
        </a:p>
      </dsp:txBody>
      <dsp:txXfrm>
        <a:off x="5682443" y="393122"/>
        <a:ext cx="336859" cy="337767"/>
      </dsp:txXfrm>
    </dsp:sp>
    <dsp:sp modelId="{19B0CF1D-1B6C-4E72-9B0B-EFDE6F13227F}">
      <dsp:nvSpPr>
        <dsp:cNvPr id="0" name=""/>
        <dsp:cNvSpPr/>
      </dsp:nvSpPr>
      <dsp:spPr>
        <a:xfrm>
          <a:off x="6363425" y="0"/>
          <a:ext cx="2269939" cy="1124012"/>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kern="1200" dirty="0" smtClean="0">
              <a:latin typeface="Century Gothic" panose="020B0502020202020204" pitchFamily="34" charset="0"/>
            </a:rPr>
            <a:t>Начало приема в 1-й класс – не позднее          1 апреля</a:t>
          </a:r>
          <a:endParaRPr lang="ru-RU" sz="1300" b="1" kern="1200" dirty="0">
            <a:latin typeface="Century Gothic" panose="020B0502020202020204" pitchFamily="34" charset="0"/>
          </a:endParaRPr>
        </a:p>
      </dsp:txBody>
      <dsp:txXfrm>
        <a:off x="6396346" y="32921"/>
        <a:ext cx="2204097" cy="10581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2E35F-E57C-4CFE-852E-F826C99284E1}">
      <dsp:nvSpPr>
        <dsp:cNvPr id="0" name=""/>
        <dsp:cNvSpPr/>
      </dsp:nvSpPr>
      <dsp:spPr>
        <a:xfrm>
          <a:off x="3960826" y="1573907"/>
          <a:ext cx="791314" cy="850663"/>
        </a:xfrm>
        <a:custGeom>
          <a:avLst/>
          <a:gdLst/>
          <a:ahLst/>
          <a:cxnLst/>
          <a:rect l="0" t="0" r="0" b="0"/>
          <a:pathLst>
            <a:path>
              <a:moveTo>
                <a:pt x="0" y="0"/>
              </a:moveTo>
              <a:lnTo>
                <a:pt x="395657" y="0"/>
              </a:lnTo>
              <a:lnTo>
                <a:pt x="395657" y="850663"/>
              </a:lnTo>
              <a:lnTo>
                <a:pt x="791314" y="850663"/>
              </a:lnTo>
            </a:path>
          </a:pathLst>
        </a:custGeom>
        <a:noFill/>
        <a:ln w="25400" cap="flat" cmpd="sng" algn="ctr">
          <a:solidFill>
            <a:srgbClr val="003366"/>
          </a:solidFill>
          <a:prstDash val="solid"/>
        </a:ln>
        <a:effectLst/>
      </dsp:spPr>
      <dsp:style>
        <a:lnRef idx="2">
          <a:scrgbClr r="0" g="0" b="0"/>
        </a:lnRef>
        <a:fillRef idx="0">
          <a:scrgbClr r="0" g="0" b="0"/>
        </a:fillRef>
        <a:effectRef idx="0">
          <a:scrgbClr r="0" g="0" b="0"/>
        </a:effectRef>
        <a:fontRef idx="minor"/>
      </dsp:style>
    </dsp:sp>
    <dsp:sp modelId="{C4B2D365-9D42-4BDE-9DA2-703DA0770E6E}">
      <dsp:nvSpPr>
        <dsp:cNvPr id="0" name=""/>
        <dsp:cNvSpPr/>
      </dsp:nvSpPr>
      <dsp:spPr>
        <a:xfrm>
          <a:off x="3960826" y="723243"/>
          <a:ext cx="791314" cy="850663"/>
        </a:xfrm>
        <a:custGeom>
          <a:avLst/>
          <a:gdLst/>
          <a:ahLst/>
          <a:cxnLst/>
          <a:rect l="0" t="0" r="0" b="0"/>
          <a:pathLst>
            <a:path>
              <a:moveTo>
                <a:pt x="0" y="850663"/>
              </a:moveTo>
              <a:lnTo>
                <a:pt x="395657" y="850663"/>
              </a:lnTo>
              <a:lnTo>
                <a:pt x="395657" y="0"/>
              </a:lnTo>
              <a:lnTo>
                <a:pt x="791314" y="0"/>
              </a:lnTo>
            </a:path>
          </a:pathLst>
        </a:custGeom>
        <a:noFill/>
        <a:ln w="25400" cap="flat" cmpd="sng" algn="ctr">
          <a:solidFill>
            <a:srgbClr val="003366"/>
          </a:solidFill>
          <a:prstDash val="solid"/>
        </a:ln>
        <a:effectLst/>
      </dsp:spPr>
      <dsp:style>
        <a:lnRef idx="2">
          <a:scrgbClr r="0" g="0" b="0"/>
        </a:lnRef>
        <a:fillRef idx="0">
          <a:scrgbClr r="0" g="0" b="0"/>
        </a:fillRef>
        <a:effectRef idx="0">
          <a:scrgbClr r="0" g="0" b="0"/>
        </a:effectRef>
        <a:fontRef idx="minor"/>
      </dsp:style>
    </dsp:sp>
    <dsp:sp modelId="{757FE31F-EEBA-493A-8711-2309D0EE1EF8}">
      <dsp:nvSpPr>
        <dsp:cNvPr id="0" name=""/>
        <dsp:cNvSpPr/>
      </dsp:nvSpPr>
      <dsp:spPr>
        <a:xfrm>
          <a:off x="4254" y="970529"/>
          <a:ext cx="3956572" cy="1206754"/>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b="1" kern="1200" dirty="0" smtClean="0">
              <a:latin typeface="Century Gothic" panose="020B0502020202020204" pitchFamily="34" charset="0"/>
            </a:rPr>
            <a:t>Федеральная рабочая программа воспитания</a:t>
          </a:r>
          <a:endParaRPr lang="ru-RU" sz="2100" b="1" kern="1200" dirty="0">
            <a:latin typeface="Century Gothic" panose="020B0502020202020204" pitchFamily="34" charset="0"/>
          </a:endParaRPr>
        </a:p>
      </dsp:txBody>
      <dsp:txXfrm>
        <a:off x="4254" y="970529"/>
        <a:ext cx="3956572" cy="1206754"/>
      </dsp:txXfrm>
    </dsp:sp>
    <dsp:sp modelId="{97EAA4CC-7ABD-46CD-BA1F-9994FAF758E0}">
      <dsp:nvSpPr>
        <dsp:cNvPr id="0" name=""/>
        <dsp:cNvSpPr/>
      </dsp:nvSpPr>
      <dsp:spPr>
        <a:xfrm>
          <a:off x="4752141" y="119866"/>
          <a:ext cx="3956572" cy="1206754"/>
        </a:xfrm>
        <a:prstGeom prst="rect">
          <a:avLst/>
        </a:prstGeom>
        <a:solidFill>
          <a:srgbClr val="0033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b="1" kern="1200" dirty="0" smtClean="0">
              <a:latin typeface="Century Gothic" panose="020B0502020202020204" pitchFamily="34" charset="0"/>
            </a:rPr>
            <a:t>Соответствие обновленной примерной рабочей программе воспитания</a:t>
          </a:r>
          <a:endParaRPr lang="ru-RU" sz="2100" b="1" kern="1200" dirty="0">
            <a:latin typeface="Century Gothic" panose="020B0502020202020204" pitchFamily="34" charset="0"/>
          </a:endParaRPr>
        </a:p>
      </dsp:txBody>
      <dsp:txXfrm>
        <a:off x="4752141" y="119866"/>
        <a:ext cx="3956572" cy="1206754"/>
      </dsp:txXfrm>
    </dsp:sp>
    <dsp:sp modelId="{A10EB81D-A63E-4B5D-B9ED-4D2BE3A9FAEA}">
      <dsp:nvSpPr>
        <dsp:cNvPr id="0" name=""/>
        <dsp:cNvSpPr/>
      </dsp:nvSpPr>
      <dsp:spPr>
        <a:xfrm>
          <a:off x="4752141" y="1821192"/>
          <a:ext cx="3956572" cy="1206754"/>
        </a:xfrm>
        <a:prstGeom prst="rect">
          <a:avLst/>
        </a:prstGeom>
        <a:solidFill>
          <a:srgbClr val="0033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b="1" kern="1200" dirty="0" smtClean="0">
              <a:latin typeface="Century Gothic" panose="020B0502020202020204" pitchFamily="34" charset="0"/>
            </a:rPr>
            <a:t>Содержание обязательных требований к организации и содержанию воспитания</a:t>
          </a:r>
          <a:endParaRPr lang="ru-RU" sz="2100" b="1" kern="1200" dirty="0">
            <a:latin typeface="Century Gothic" panose="020B0502020202020204" pitchFamily="34" charset="0"/>
          </a:endParaRPr>
        </a:p>
      </dsp:txBody>
      <dsp:txXfrm>
        <a:off x="4752141" y="1821192"/>
        <a:ext cx="3956572" cy="12067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C2B76-F8D7-42C4-A6EB-5E8B674FB8E7}">
      <dsp:nvSpPr>
        <dsp:cNvPr id="0" name=""/>
        <dsp:cNvSpPr/>
      </dsp:nvSpPr>
      <dsp:spPr>
        <a:xfrm>
          <a:off x="0" y="4080289"/>
          <a:ext cx="8640960" cy="382577"/>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b="1" i="0" kern="1200" smtClean="0">
              <a:latin typeface="Century Gothic" panose="020B0502020202020204" pitchFamily="34" charset="0"/>
            </a:rPr>
            <a:t>Издать </a:t>
          </a:r>
          <a:r>
            <a:rPr lang="ru-RU" sz="1300" b="1" i="0" kern="1200" dirty="0" smtClean="0">
              <a:latin typeface="Century Gothic" panose="020B0502020202020204" pitchFamily="34" charset="0"/>
            </a:rPr>
            <a:t>приказ об утверждении новых ООП</a:t>
          </a:r>
          <a:endParaRPr lang="ru-RU" sz="1300" b="1" kern="1200" dirty="0">
            <a:latin typeface="Century Gothic" panose="020B0502020202020204" pitchFamily="34" charset="0"/>
          </a:endParaRPr>
        </a:p>
      </dsp:txBody>
      <dsp:txXfrm>
        <a:off x="0" y="4080289"/>
        <a:ext cx="8640960" cy="382577"/>
      </dsp:txXfrm>
    </dsp:sp>
    <dsp:sp modelId="{88DEB353-6A30-4A8F-8847-A3497FB66867}">
      <dsp:nvSpPr>
        <dsp:cNvPr id="0" name=""/>
        <dsp:cNvSpPr/>
      </dsp:nvSpPr>
      <dsp:spPr>
        <a:xfrm rot="10800000">
          <a:off x="0" y="3497623"/>
          <a:ext cx="8640960" cy="588404"/>
        </a:xfrm>
        <a:prstGeom prst="upArrowCallout">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b="1" i="0" kern="1200" dirty="0" smtClean="0">
              <a:latin typeface="Century Gothic" panose="020B0502020202020204" pitchFamily="34" charset="0"/>
            </a:rPr>
            <a:t>Ознакомить с изменениями родителей</a:t>
          </a:r>
          <a:endParaRPr lang="ru-RU" sz="1300" b="1" kern="1200" dirty="0">
            <a:latin typeface="Century Gothic" panose="020B0502020202020204" pitchFamily="34" charset="0"/>
          </a:endParaRPr>
        </a:p>
      </dsp:txBody>
      <dsp:txXfrm rot="10800000">
        <a:off x="0" y="3497623"/>
        <a:ext cx="8640960" cy="382327"/>
      </dsp:txXfrm>
    </dsp:sp>
    <dsp:sp modelId="{621709B8-6415-4D87-BDE1-AAE532187D99}">
      <dsp:nvSpPr>
        <dsp:cNvPr id="0" name=""/>
        <dsp:cNvSpPr/>
      </dsp:nvSpPr>
      <dsp:spPr>
        <a:xfrm rot="10800000">
          <a:off x="0" y="2914957"/>
          <a:ext cx="8640960" cy="588404"/>
        </a:xfrm>
        <a:prstGeom prst="upArrowCallou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b="1" i="0" kern="1200" dirty="0" smtClean="0">
              <a:latin typeface="Century Gothic" panose="020B0502020202020204" pitchFamily="34" charset="0"/>
            </a:rPr>
            <a:t>Подготовить педагогов к переходу на новые требования; </a:t>
          </a:r>
          <a:endParaRPr lang="ru-RU" sz="1300" b="1" kern="1200" dirty="0">
            <a:latin typeface="Century Gothic" panose="020B0502020202020204" pitchFamily="34" charset="0"/>
          </a:endParaRPr>
        </a:p>
      </dsp:txBody>
      <dsp:txXfrm rot="10800000">
        <a:off x="0" y="2914957"/>
        <a:ext cx="8640960" cy="382327"/>
      </dsp:txXfrm>
    </dsp:sp>
    <dsp:sp modelId="{F14B37C3-526E-4114-926B-FD8420E2580E}">
      <dsp:nvSpPr>
        <dsp:cNvPr id="0" name=""/>
        <dsp:cNvSpPr/>
      </dsp:nvSpPr>
      <dsp:spPr>
        <a:xfrm rot="10800000">
          <a:off x="0" y="2332292"/>
          <a:ext cx="8640960" cy="588404"/>
        </a:xfrm>
        <a:prstGeom prst="upArrowCallout">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b="1" i="0" kern="1200" dirty="0" smtClean="0">
              <a:latin typeface="Century Gothic" panose="020B0502020202020204" pitchFamily="34" charset="0"/>
            </a:rPr>
            <a:t>Проконтролировать, как рабочая группа соблюдает требования ФООП</a:t>
          </a:r>
          <a:endParaRPr lang="ru-RU" sz="1300" b="1" kern="1200" dirty="0">
            <a:latin typeface="Century Gothic" panose="020B0502020202020204" pitchFamily="34" charset="0"/>
          </a:endParaRPr>
        </a:p>
      </dsp:txBody>
      <dsp:txXfrm rot="10800000">
        <a:off x="0" y="2332292"/>
        <a:ext cx="8640960" cy="382327"/>
      </dsp:txXfrm>
    </dsp:sp>
    <dsp:sp modelId="{EA3BF88D-3480-4DAA-8934-1365139E53AE}">
      <dsp:nvSpPr>
        <dsp:cNvPr id="0" name=""/>
        <dsp:cNvSpPr/>
      </dsp:nvSpPr>
      <dsp:spPr>
        <a:xfrm rot="10800000">
          <a:off x="0" y="1749626"/>
          <a:ext cx="8640960" cy="588404"/>
        </a:xfrm>
        <a:prstGeom prst="upArrowCallou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b="1" i="0" kern="1200" dirty="0" smtClean="0">
              <a:latin typeface="Century Gothic" panose="020B0502020202020204" pitchFamily="34" charset="0"/>
            </a:rPr>
            <a:t>Составить проект новых общеобразовательных программ в соответствии с федеральными ООП</a:t>
          </a:r>
          <a:endParaRPr lang="ru-RU" sz="1300" b="1" kern="1200" dirty="0">
            <a:latin typeface="Century Gothic" panose="020B0502020202020204" pitchFamily="34" charset="0"/>
          </a:endParaRPr>
        </a:p>
      </dsp:txBody>
      <dsp:txXfrm rot="10800000">
        <a:off x="0" y="1749626"/>
        <a:ext cx="8640960" cy="382327"/>
      </dsp:txXfrm>
    </dsp:sp>
    <dsp:sp modelId="{C0306FDA-7364-4FAC-B048-3ED0E2CDCBC9}">
      <dsp:nvSpPr>
        <dsp:cNvPr id="0" name=""/>
        <dsp:cNvSpPr/>
      </dsp:nvSpPr>
      <dsp:spPr>
        <a:xfrm rot="10800000">
          <a:off x="0" y="1166960"/>
          <a:ext cx="8640960" cy="588404"/>
        </a:xfrm>
        <a:prstGeom prst="upArrowCallout">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b="1" i="0" kern="1200" dirty="0" smtClean="0">
              <a:latin typeface="Century Gothic" panose="020B0502020202020204" pitchFamily="34" charset="0"/>
            </a:rPr>
            <a:t>Создать рабочую группу</a:t>
          </a:r>
          <a:endParaRPr lang="ru-RU" sz="1300" b="1" kern="1200" dirty="0">
            <a:latin typeface="Century Gothic" panose="020B0502020202020204" pitchFamily="34" charset="0"/>
          </a:endParaRPr>
        </a:p>
      </dsp:txBody>
      <dsp:txXfrm rot="10800000">
        <a:off x="0" y="1166960"/>
        <a:ext cx="8640960" cy="382327"/>
      </dsp:txXfrm>
    </dsp:sp>
    <dsp:sp modelId="{1AD5AADB-E4D4-42A5-99DC-47A616FF7D6C}">
      <dsp:nvSpPr>
        <dsp:cNvPr id="0" name=""/>
        <dsp:cNvSpPr/>
      </dsp:nvSpPr>
      <dsp:spPr>
        <a:xfrm rot="10800000">
          <a:off x="0" y="584294"/>
          <a:ext cx="8640960" cy="588404"/>
        </a:xfrm>
        <a:prstGeom prst="upArrowCallou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b="1" i="0" kern="1200" dirty="0" smtClean="0">
              <a:latin typeface="Century Gothic" panose="020B0502020202020204" pitchFamily="34" charset="0"/>
            </a:rPr>
            <a:t>Составить план перехода на ФООП</a:t>
          </a:r>
          <a:endParaRPr lang="ru-RU" sz="1300" b="1" kern="1200" dirty="0">
            <a:latin typeface="Century Gothic" panose="020B0502020202020204" pitchFamily="34" charset="0"/>
          </a:endParaRPr>
        </a:p>
      </dsp:txBody>
      <dsp:txXfrm rot="10800000">
        <a:off x="0" y="584294"/>
        <a:ext cx="8640960" cy="382327"/>
      </dsp:txXfrm>
    </dsp:sp>
    <dsp:sp modelId="{C2411C0A-DE43-4941-9272-5E6A1776C40A}">
      <dsp:nvSpPr>
        <dsp:cNvPr id="0" name=""/>
        <dsp:cNvSpPr/>
      </dsp:nvSpPr>
      <dsp:spPr>
        <a:xfrm rot="10800000">
          <a:off x="0" y="1628"/>
          <a:ext cx="8640960" cy="588404"/>
        </a:xfrm>
        <a:prstGeom prst="upArrowCallout">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b="1" i="0" kern="1200" dirty="0" smtClean="0">
              <a:latin typeface="Century Gothic" panose="020B0502020202020204" pitchFamily="34" charset="0"/>
            </a:rPr>
            <a:t>Изучить законодательство и новые учебно-методические документы</a:t>
          </a:r>
          <a:endParaRPr lang="ru-RU" sz="1300" b="1" kern="1200" dirty="0">
            <a:latin typeface="Century Gothic" panose="020B0502020202020204" pitchFamily="34" charset="0"/>
          </a:endParaRPr>
        </a:p>
      </dsp:txBody>
      <dsp:txXfrm rot="10800000">
        <a:off x="0" y="1628"/>
        <a:ext cx="8640960" cy="3823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37CC4-0E4B-4782-84C3-12EF91754A01}">
      <dsp:nvSpPr>
        <dsp:cNvPr id="0" name=""/>
        <dsp:cNvSpPr/>
      </dsp:nvSpPr>
      <dsp:spPr>
        <a:xfrm rot="16200000">
          <a:off x="-1330575" y="1332351"/>
          <a:ext cx="4407881" cy="1743178"/>
        </a:xfrm>
        <a:prstGeom prst="flowChartManualOperation">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8900" bIns="0" numCol="1" spcCol="1270" anchor="t" anchorCtr="0">
          <a:noAutofit/>
        </a:bodyPr>
        <a:lstStyle/>
        <a:p>
          <a:pPr lvl="0" algn="l" defTabSz="533400">
            <a:lnSpc>
              <a:spcPct val="90000"/>
            </a:lnSpc>
            <a:spcBef>
              <a:spcPct val="0"/>
            </a:spcBef>
            <a:spcAft>
              <a:spcPct val="35000"/>
            </a:spcAft>
          </a:pPr>
          <a:r>
            <a:rPr lang="ru-RU" sz="1200" b="1" kern="1200" dirty="0" smtClean="0">
              <a:latin typeface="Century Gothic" panose="020B0502020202020204" pitchFamily="34" charset="0"/>
            </a:rPr>
            <a:t>Первый этап</a:t>
          </a:r>
          <a:endParaRPr lang="ru-RU" sz="1200" b="1" kern="1200" dirty="0">
            <a:latin typeface="Century Gothic" panose="020B0502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Century Gothic" panose="020B0502020202020204" pitchFamily="34" charset="0"/>
            </a:rPr>
            <a:t>Изучить новое законодательство: Федеральный закон «Об образовании в Российской Федерации» с изменениями, которые обязывают школы работать по ФООП, Федеральный закон от 24.09.2022 № 371-ФЗ, а также сами федеральные программы с учебно-методическими материалами</a:t>
          </a:r>
          <a:endParaRPr lang="ru-RU" sz="900" b="1" kern="1200" dirty="0">
            <a:latin typeface="Century Gothic" panose="020B0502020202020204" pitchFamily="34" charset="0"/>
          </a:endParaRPr>
        </a:p>
      </dsp:txBody>
      <dsp:txXfrm rot="5400000">
        <a:off x="1776" y="881576"/>
        <a:ext cx="1743178" cy="2644729"/>
      </dsp:txXfrm>
    </dsp:sp>
    <dsp:sp modelId="{29A77E9F-AFB9-4194-B992-07428C5568D1}">
      <dsp:nvSpPr>
        <dsp:cNvPr id="0" name=""/>
        <dsp:cNvSpPr/>
      </dsp:nvSpPr>
      <dsp:spPr>
        <a:xfrm rot="16200000">
          <a:off x="543341" y="1332351"/>
          <a:ext cx="4407881" cy="1743178"/>
        </a:xfrm>
        <a:prstGeom prst="flowChartManualOperation">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8900" bIns="0" numCol="1" spcCol="1270" anchor="t" anchorCtr="0">
          <a:noAutofit/>
        </a:bodyPr>
        <a:lstStyle/>
        <a:p>
          <a:pPr lvl="0" algn="l" defTabSz="533400">
            <a:lnSpc>
              <a:spcPct val="90000"/>
            </a:lnSpc>
            <a:spcBef>
              <a:spcPct val="0"/>
            </a:spcBef>
            <a:spcAft>
              <a:spcPct val="35000"/>
            </a:spcAft>
          </a:pPr>
          <a:r>
            <a:rPr lang="ru-RU" sz="1200" b="1" kern="1200" dirty="0" smtClean="0">
              <a:latin typeface="Century Gothic" panose="020B0502020202020204" pitchFamily="34" charset="0"/>
            </a:rPr>
            <a:t>Второй этап</a:t>
          </a:r>
          <a:endParaRPr lang="ru-RU" sz="1200" b="1" kern="1200" dirty="0">
            <a:latin typeface="Century Gothic" panose="020B0502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Century Gothic" panose="020B0502020202020204" pitchFamily="34" charset="0"/>
            </a:rPr>
            <a:t>Определить перечень работ по переходу на ФООП в школе. Работа ведется по нескольким направлениям: организационные мероприятия; нормативно-правовая работа; работа с кадрами; методическое обеспечение; информационное обеспечение; финансовое обеспечение</a:t>
          </a:r>
          <a:endParaRPr lang="ru-RU" sz="900" b="1" kern="1200" dirty="0">
            <a:latin typeface="Century Gothic" panose="020B0502020202020204" pitchFamily="34" charset="0"/>
          </a:endParaRPr>
        </a:p>
      </dsp:txBody>
      <dsp:txXfrm rot="5400000">
        <a:off x="1875692" y="881576"/>
        <a:ext cx="1743178" cy="2644729"/>
      </dsp:txXfrm>
    </dsp:sp>
    <dsp:sp modelId="{8BAEB804-DC1C-428F-BFBD-CEF442E2279D}">
      <dsp:nvSpPr>
        <dsp:cNvPr id="0" name=""/>
        <dsp:cNvSpPr/>
      </dsp:nvSpPr>
      <dsp:spPr>
        <a:xfrm rot="16200000">
          <a:off x="2417257" y="1332351"/>
          <a:ext cx="4407881" cy="1743178"/>
        </a:xfrm>
        <a:prstGeom prst="flowChartManualOperation">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8900" bIns="0" numCol="1" spcCol="1270" anchor="t" anchorCtr="0">
          <a:noAutofit/>
        </a:bodyPr>
        <a:lstStyle/>
        <a:p>
          <a:pPr lvl="0" algn="l" defTabSz="533400">
            <a:lnSpc>
              <a:spcPct val="90000"/>
            </a:lnSpc>
            <a:spcBef>
              <a:spcPct val="0"/>
            </a:spcBef>
            <a:spcAft>
              <a:spcPct val="35000"/>
            </a:spcAft>
          </a:pPr>
          <a:r>
            <a:rPr lang="ru-RU" sz="1200" b="1" kern="1200" dirty="0" smtClean="0">
              <a:latin typeface="Century Gothic" panose="020B0502020202020204" pitchFamily="34" charset="0"/>
            </a:rPr>
            <a:t>Третий этап</a:t>
          </a:r>
          <a:endParaRPr lang="ru-RU" sz="1200" b="1" kern="1200" dirty="0">
            <a:latin typeface="Century Gothic" panose="020B0502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Century Gothic" panose="020B0502020202020204" pitchFamily="34" charset="0"/>
            </a:rPr>
            <a:t>Создать рабочую группу, которая будет реализовывать мероприятия из дорожной карты по переходу на ФООП.  В состав рабочей группы чаще всего входят директор школы и его заместители. При необходимости можно включить работников библиотеки, руководителей ШМО, педагога-психолога, учителей-предметников</a:t>
          </a:r>
          <a:endParaRPr lang="ru-RU" sz="900" b="1" kern="1200" dirty="0">
            <a:latin typeface="Century Gothic" panose="020B0502020202020204" pitchFamily="34" charset="0"/>
          </a:endParaRPr>
        </a:p>
      </dsp:txBody>
      <dsp:txXfrm rot="5400000">
        <a:off x="3749608" y="881576"/>
        <a:ext cx="1743178" cy="2644729"/>
      </dsp:txXfrm>
    </dsp:sp>
    <dsp:sp modelId="{F1EDC281-19BD-422A-A090-D055D92999EC}">
      <dsp:nvSpPr>
        <dsp:cNvPr id="0" name=""/>
        <dsp:cNvSpPr/>
      </dsp:nvSpPr>
      <dsp:spPr>
        <a:xfrm rot="16200000">
          <a:off x="4291174" y="1332351"/>
          <a:ext cx="4407881" cy="1743178"/>
        </a:xfrm>
        <a:prstGeom prst="flowChartManualOperation">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8900" bIns="0" numCol="1" spcCol="1270" anchor="t" anchorCtr="0">
          <a:noAutofit/>
        </a:bodyPr>
        <a:lstStyle/>
        <a:p>
          <a:pPr lvl="0" algn="l" defTabSz="533400">
            <a:lnSpc>
              <a:spcPct val="90000"/>
            </a:lnSpc>
            <a:spcBef>
              <a:spcPct val="0"/>
            </a:spcBef>
            <a:spcAft>
              <a:spcPct val="35000"/>
            </a:spcAft>
          </a:pPr>
          <a:r>
            <a:rPr lang="ru-RU" sz="1200" b="1" kern="1200" dirty="0" smtClean="0">
              <a:latin typeface="Century Gothic" panose="020B0502020202020204" pitchFamily="34" charset="0"/>
            </a:rPr>
            <a:t>Четвертый этап</a:t>
          </a:r>
          <a:endParaRPr lang="ru-RU" sz="1200" b="1" kern="1200" dirty="0">
            <a:latin typeface="Century Gothic" panose="020B0502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Century Gothic" panose="020B0502020202020204" pitchFamily="34" charset="0"/>
            </a:rPr>
            <a:t>Подготовить основные общеобразовательные программы для каждого уровня образования в соответствии с ФООП. Можно выбрать один из вариантов: разработать новые ООП; внести изменения в действующие ООП</a:t>
          </a:r>
          <a:endParaRPr lang="ru-RU" sz="900" b="1" kern="1200" dirty="0">
            <a:latin typeface="Century Gothic" panose="020B0502020202020204" pitchFamily="34" charset="0"/>
          </a:endParaRPr>
        </a:p>
      </dsp:txBody>
      <dsp:txXfrm rot="5400000">
        <a:off x="5623525" y="881576"/>
        <a:ext cx="1743178" cy="26447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37CC4-0E4B-4782-84C3-12EF91754A01}">
      <dsp:nvSpPr>
        <dsp:cNvPr id="0" name=""/>
        <dsp:cNvSpPr/>
      </dsp:nvSpPr>
      <dsp:spPr>
        <a:xfrm rot="16200000">
          <a:off x="-1330575" y="1332351"/>
          <a:ext cx="4407881" cy="1743178"/>
        </a:xfrm>
        <a:prstGeom prst="flowChartManualOperation">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0" rIns="64919" bIns="0" numCol="1" spcCol="1270" anchor="t" anchorCtr="0">
          <a:noAutofit/>
        </a:bodyPr>
        <a:lstStyle/>
        <a:p>
          <a:pPr lvl="0" algn="l" defTabSz="444500">
            <a:lnSpc>
              <a:spcPct val="90000"/>
            </a:lnSpc>
            <a:spcBef>
              <a:spcPct val="0"/>
            </a:spcBef>
            <a:spcAft>
              <a:spcPct val="35000"/>
            </a:spcAft>
          </a:pPr>
          <a:r>
            <a:rPr lang="ru-RU" sz="1000" b="1" kern="1200" dirty="0" smtClean="0">
              <a:latin typeface="Century Gothic" panose="020B0502020202020204" pitchFamily="34" charset="0"/>
            </a:rPr>
            <a:t>Пятый этап</a:t>
          </a:r>
          <a:endParaRPr lang="ru-RU" sz="1000" b="1" kern="1200" dirty="0">
            <a:latin typeface="Century Gothic" panose="020B0502020202020204" pitchFamily="34" charset="0"/>
          </a:endParaRPr>
        </a:p>
        <a:p>
          <a:pPr marL="57150" lvl="1" indent="-57150" algn="l" defTabSz="355600">
            <a:lnSpc>
              <a:spcPct val="90000"/>
            </a:lnSpc>
            <a:spcBef>
              <a:spcPct val="0"/>
            </a:spcBef>
            <a:spcAft>
              <a:spcPct val="15000"/>
            </a:spcAft>
            <a:buChar char="••"/>
          </a:pPr>
          <a:r>
            <a:rPr lang="ru-RU" sz="800" b="1" kern="1200" dirty="0" smtClean="0">
              <a:latin typeface="Century Gothic" panose="020B0502020202020204" pitchFamily="34" charset="0"/>
            </a:rPr>
            <a:t>Контролировать выполнение требований федеральных программ со стороны рабочей группы. При разработке документов члены рабочей группы должны выполнять требования учебно-методических документов для всех уровней образования. По итогам контроля составляют справку</a:t>
          </a:r>
          <a:endParaRPr lang="ru-RU" sz="800" b="1" kern="1200" dirty="0">
            <a:latin typeface="Century Gothic" panose="020B0502020202020204" pitchFamily="34" charset="0"/>
          </a:endParaRPr>
        </a:p>
      </dsp:txBody>
      <dsp:txXfrm rot="5400000">
        <a:off x="1776" y="881576"/>
        <a:ext cx="1743178" cy="2644729"/>
      </dsp:txXfrm>
    </dsp:sp>
    <dsp:sp modelId="{29A77E9F-AFB9-4194-B992-07428C5568D1}">
      <dsp:nvSpPr>
        <dsp:cNvPr id="0" name=""/>
        <dsp:cNvSpPr/>
      </dsp:nvSpPr>
      <dsp:spPr>
        <a:xfrm rot="16200000">
          <a:off x="543341" y="1332351"/>
          <a:ext cx="4407881" cy="1743178"/>
        </a:xfrm>
        <a:prstGeom prst="flowChartManualOperation">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0" rIns="64919" bIns="0" numCol="1" spcCol="1270" anchor="t" anchorCtr="0">
          <a:noAutofit/>
        </a:bodyPr>
        <a:lstStyle/>
        <a:p>
          <a:pPr lvl="0" algn="l" defTabSz="444500">
            <a:lnSpc>
              <a:spcPct val="90000"/>
            </a:lnSpc>
            <a:spcBef>
              <a:spcPct val="0"/>
            </a:spcBef>
            <a:spcAft>
              <a:spcPct val="35000"/>
            </a:spcAft>
          </a:pPr>
          <a:r>
            <a:rPr lang="ru-RU" sz="1000" b="1" kern="1200" dirty="0" smtClean="0">
              <a:latin typeface="Century Gothic" panose="020B0502020202020204" pitchFamily="34" charset="0"/>
            </a:rPr>
            <a:t>Шестой этап</a:t>
          </a:r>
          <a:endParaRPr lang="ru-RU" sz="1000" b="1" kern="1200" dirty="0">
            <a:latin typeface="Century Gothic" panose="020B0502020202020204" pitchFamily="34" charset="0"/>
          </a:endParaRPr>
        </a:p>
        <a:p>
          <a:pPr marL="57150" lvl="1" indent="-57150" algn="l" defTabSz="355600">
            <a:lnSpc>
              <a:spcPct val="90000"/>
            </a:lnSpc>
            <a:spcBef>
              <a:spcPct val="0"/>
            </a:spcBef>
            <a:spcAft>
              <a:spcPct val="15000"/>
            </a:spcAft>
            <a:buChar char="••"/>
          </a:pPr>
          <a:r>
            <a:rPr lang="ru-RU" sz="800" b="1" kern="1200" dirty="0" smtClean="0">
              <a:latin typeface="Century Gothic" panose="020B0502020202020204" pitchFamily="34" charset="0"/>
            </a:rPr>
            <a:t>Подготовить педагогический коллектив к переходу на новые ООП. На этом этапе важно организовать методическую поддержку учителей. Необходимо пояснить смысл перехода, а также подробно проконсультировать об изменениях в ООП всех уровней образования</a:t>
          </a:r>
          <a:endParaRPr lang="ru-RU" sz="800" b="1" kern="1200" dirty="0">
            <a:latin typeface="Century Gothic" panose="020B0502020202020204" pitchFamily="34" charset="0"/>
          </a:endParaRPr>
        </a:p>
      </dsp:txBody>
      <dsp:txXfrm rot="5400000">
        <a:off x="1875692" y="881576"/>
        <a:ext cx="1743178" cy="2644729"/>
      </dsp:txXfrm>
    </dsp:sp>
    <dsp:sp modelId="{8BAEB804-DC1C-428F-BFBD-CEF442E2279D}">
      <dsp:nvSpPr>
        <dsp:cNvPr id="0" name=""/>
        <dsp:cNvSpPr/>
      </dsp:nvSpPr>
      <dsp:spPr>
        <a:xfrm rot="16200000">
          <a:off x="2417257" y="1332351"/>
          <a:ext cx="4407881" cy="1743178"/>
        </a:xfrm>
        <a:prstGeom prst="flowChartManualOperation">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0" rIns="64919" bIns="0" numCol="1" spcCol="1270" anchor="t" anchorCtr="0">
          <a:noAutofit/>
        </a:bodyPr>
        <a:lstStyle/>
        <a:p>
          <a:pPr lvl="0" algn="l" defTabSz="444500">
            <a:lnSpc>
              <a:spcPct val="90000"/>
            </a:lnSpc>
            <a:spcBef>
              <a:spcPct val="0"/>
            </a:spcBef>
            <a:spcAft>
              <a:spcPct val="35000"/>
            </a:spcAft>
          </a:pPr>
          <a:r>
            <a:rPr lang="ru-RU" sz="1000" b="1" kern="1200" dirty="0" smtClean="0">
              <a:latin typeface="Century Gothic" panose="020B0502020202020204" pitchFamily="34" charset="0"/>
            </a:rPr>
            <a:t>Седьмой этап</a:t>
          </a:r>
          <a:endParaRPr lang="ru-RU" sz="1000" b="1" kern="1200" dirty="0">
            <a:latin typeface="Century Gothic" panose="020B0502020202020204" pitchFamily="34" charset="0"/>
          </a:endParaRPr>
        </a:p>
        <a:p>
          <a:pPr marL="57150" lvl="1" indent="-57150" algn="l" defTabSz="355600">
            <a:lnSpc>
              <a:spcPct val="90000"/>
            </a:lnSpc>
            <a:spcBef>
              <a:spcPct val="0"/>
            </a:spcBef>
            <a:spcAft>
              <a:spcPct val="15000"/>
            </a:spcAft>
            <a:buChar char="••"/>
          </a:pPr>
          <a:r>
            <a:rPr lang="ru-RU" sz="800" b="1" kern="1200" dirty="0" smtClean="0">
              <a:latin typeface="Century Gothic" panose="020B0502020202020204" pitchFamily="34" charset="0"/>
            </a:rPr>
            <a:t>Представить изменения в ООП родителям (законным представителям) обучающихся. Рассказать обо всех изменениях нужно до конца 2022/2023 учебного года. Лучше всего это сделать в рамках общешкольного родительского собрания. До родителей необходимо донести, какие изменения коснутся их и детей, а также для чего необходимо такое нововведение</a:t>
          </a:r>
          <a:endParaRPr lang="ru-RU" sz="800" b="1" kern="1200" dirty="0">
            <a:latin typeface="Century Gothic" panose="020B0502020202020204" pitchFamily="34" charset="0"/>
          </a:endParaRPr>
        </a:p>
      </dsp:txBody>
      <dsp:txXfrm rot="5400000">
        <a:off x="3749608" y="881576"/>
        <a:ext cx="1743178" cy="2644729"/>
      </dsp:txXfrm>
    </dsp:sp>
    <dsp:sp modelId="{F1EDC281-19BD-422A-A090-D055D92999EC}">
      <dsp:nvSpPr>
        <dsp:cNvPr id="0" name=""/>
        <dsp:cNvSpPr/>
      </dsp:nvSpPr>
      <dsp:spPr>
        <a:xfrm rot="16200000">
          <a:off x="4291174" y="1332351"/>
          <a:ext cx="4407881" cy="1743178"/>
        </a:xfrm>
        <a:prstGeom prst="flowChartManualOperation">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0" rIns="64919" bIns="0" numCol="1" spcCol="1270" anchor="t" anchorCtr="0">
          <a:noAutofit/>
        </a:bodyPr>
        <a:lstStyle/>
        <a:p>
          <a:pPr lvl="0" algn="l" defTabSz="444500">
            <a:lnSpc>
              <a:spcPct val="90000"/>
            </a:lnSpc>
            <a:spcBef>
              <a:spcPct val="0"/>
            </a:spcBef>
            <a:spcAft>
              <a:spcPct val="35000"/>
            </a:spcAft>
          </a:pPr>
          <a:r>
            <a:rPr lang="ru-RU" sz="1000" b="1" kern="1200" dirty="0" smtClean="0">
              <a:latin typeface="Century Gothic" panose="020B0502020202020204" pitchFamily="34" charset="0"/>
            </a:rPr>
            <a:t>Восьмой этап</a:t>
          </a:r>
          <a:endParaRPr lang="ru-RU" sz="1000" b="1" kern="1200" dirty="0">
            <a:latin typeface="Century Gothic" panose="020B0502020202020204" pitchFamily="34" charset="0"/>
          </a:endParaRPr>
        </a:p>
        <a:p>
          <a:pPr marL="57150" lvl="1" indent="-57150" algn="l" defTabSz="355600">
            <a:lnSpc>
              <a:spcPct val="90000"/>
            </a:lnSpc>
            <a:spcBef>
              <a:spcPct val="0"/>
            </a:spcBef>
            <a:spcAft>
              <a:spcPct val="15000"/>
            </a:spcAft>
            <a:buChar char="••"/>
          </a:pPr>
          <a:r>
            <a:rPr lang="ru-RU" sz="800" b="1" kern="1200" dirty="0" smtClean="0">
              <a:latin typeface="Century Gothic" panose="020B0502020202020204" pitchFamily="34" charset="0"/>
            </a:rPr>
            <a:t>Утвердить изменения в ООП. Заранее необходимо запланировать в повестке педагогического совета  вопросы о работе с ООП. Выступить необходимо как минимум два раза: на февральском, когда необходимо начинать работу по приведению ООП в соответствие с ФООП, и на августовском педсовете - когда придет время утверждать изменения перед новым учебным годом. Утвердить изменения в ООП можно одним из способов: отдельным приказом для каждого уровня образования; единым приказом сразу для трех уровней образования</a:t>
          </a:r>
          <a:endParaRPr lang="ru-RU" sz="800" b="1" kern="1200" dirty="0">
            <a:latin typeface="Century Gothic" panose="020B0502020202020204" pitchFamily="34" charset="0"/>
          </a:endParaRPr>
        </a:p>
      </dsp:txBody>
      <dsp:txXfrm rot="5400000">
        <a:off x="5623525" y="881576"/>
        <a:ext cx="1743178" cy="2644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761D0-17F2-4751-AA37-02D2BCA73563}">
      <dsp:nvSpPr>
        <dsp:cNvPr id="0" name=""/>
        <dsp:cNvSpPr/>
      </dsp:nvSpPr>
      <dsp:spPr>
        <a:xfrm>
          <a:off x="7594" y="0"/>
          <a:ext cx="2269939" cy="1124012"/>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kern="1200" dirty="0" smtClean="0">
              <a:latin typeface="Century Gothic" panose="020B0502020202020204" pitchFamily="34" charset="0"/>
            </a:rPr>
            <a:t>Обновление дополнительных общеобразовательных программ с учетом изменений</a:t>
          </a:r>
          <a:endParaRPr lang="ru-RU" sz="1300" b="1" kern="1200" dirty="0">
            <a:latin typeface="Century Gothic" panose="020B0502020202020204" pitchFamily="34" charset="0"/>
          </a:endParaRPr>
        </a:p>
      </dsp:txBody>
      <dsp:txXfrm>
        <a:off x="40515" y="32921"/>
        <a:ext cx="2204097" cy="1058170"/>
      </dsp:txXfrm>
    </dsp:sp>
    <dsp:sp modelId="{ECD0E50E-4C53-4B50-9FCF-C728D7AC2826}">
      <dsp:nvSpPr>
        <dsp:cNvPr id="0" name=""/>
        <dsp:cNvSpPr/>
      </dsp:nvSpPr>
      <dsp:spPr>
        <a:xfrm>
          <a:off x="2504528" y="280533"/>
          <a:ext cx="481227" cy="56294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b="1" kern="1200" dirty="0">
            <a:latin typeface="Century Gothic" panose="020B0502020202020204" pitchFamily="34" charset="0"/>
          </a:endParaRPr>
        </a:p>
      </dsp:txBody>
      <dsp:txXfrm>
        <a:off x="2504528" y="393122"/>
        <a:ext cx="336859" cy="337767"/>
      </dsp:txXfrm>
    </dsp:sp>
    <dsp:sp modelId="{DB5304BA-BDD3-4F18-AA3D-F2477C6B869F}">
      <dsp:nvSpPr>
        <dsp:cNvPr id="0" name=""/>
        <dsp:cNvSpPr/>
      </dsp:nvSpPr>
      <dsp:spPr>
        <a:xfrm>
          <a:off x="3185510" y="0"/>
          <a:ext cx="2269939" cy="1124012"/>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kern="1200" dirty="0" smtClean="0">
              <a:latin typeface="Century Gothic" panose="020B0502020202020204" pitchFamily="34" charset="0"/>
            </a:rPr>
            <a:t>Проверка обеспеченности </a:t>
          </a:r>
          <a:r>
            <a:rPr lang="ru-RU" sz="1300" b="1" kern="1200" dirty="0" err="1" smtClean="0">
              <a:latin typeface="Century Gothic" panose="020B0502020202020204" pitchFamily="34" charset="0"/>
            </a:rPr>
            <a:t>допобразования</a:t>
          </a:r>
          <a:r>
            <a:rPr lang="ru-RU" sz="1300" b="1" kern="1200" dirty="0" smtClean="0">
              <a:latin typeface="Century Gothic" panose="020B0502020202020204" pitchFamily="34" charset="0"/>
            </a:rPr>
            <a:t> ресурсами для обучения детей с ОВЗ</a:t>
          </a:r>
        </a:p>
      </dsp:txBody>
      <dsp:txXfrm>
        <a:off x="3218431" y="32921"/>
        <a:ext cx="2204097" cy="1058170"/>
      </dsp:txXfrm>
    </dsp:sp>
    <dsp:sp modelId="{CB1F0CAE-7CBE-4478-8E56-AE0569AC20B5}">
      <dsp:nvSpPr>
        <dsp:cNvPr id="0" name=""/>
        <dsp:cNvSpPr/>
      </dsp:nvSpPr>
      <dsp:spPr>
        <a:xfrm>
          <a:off x="5682443" y="280533"/>
          <a:ext cx="481227" cy="56294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5682443" y="393122"/>
        <a:ext cx="336859" cy="337767"/>
      </dsp:txXfrm>
    </dsp:sp>
    <dsp:sp modelId="{FDAEE3B2-633B-4C12-8D49-A2C6F3C18333}">
      <dsp:nvSpPr>
        <dsp:cNvPr id="0" name=""/>
        <dsp:cNvSpPr/>
      </dsp:nvSpPr>
      <dsp:spPr>
        <a:xfrm>
          <a:off x="6363425" y="0"/>
          <a:ext cx="2269939" cy="1124012"/>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kern="1200" dirty="0" smtClean="0">
              <a:latin typeface="Century Gothic" panose="020B0502020202020204" pitchFamily="34" charset="0"/>
            </a:rPr>
            <a:t>Составление перечня специального оборудования для </a:t>
          </a:r>
          <a:r>
            <a:rPr lang="ru-RU" sz="1300" b="1" kern="1200" dirty="0" err="1" smtClean="0">
              <a:latin typeface="Century Gothic" panose="020B0502020202020204" pitchFamily="34" charset="0"/>
            </a:rPr>
            <a:t>допобразования</a:t>
          </a:r>
          <a:r>
            <a:rPr lang="ru-RU" sz="1300" b="1" kern="1200" dirty="0" smtClean="0">
              <a:latin typeface="Century Gothic" panose="020B0502020202020204" pitchFamily="34" charset="0"/>
            </a:rPr>
            <a:t> детей с ОВЗ</a:t>
          </a:r>
        </a:p>
      </dsp:txBody>
      <dsp:txXfrm>
        <a:off x="6396346" y="32921"/>
        <a:ext cx="2204097" cy="1058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0E732-A9A9-4AD3-B0F0-CF8238E1290F}">
      <dsp:nvSpPr>
        <dsp:cNvPr id="0" name=""/>
        <dsp:cNvSpPr/>
      </dsp:nvSpPr>
      <dsp:spPr>
        <a:xfrm rot="16200000">
          <a:off x="-263719" y="263719"/>
          <a:ext cx="3269931" cy="2742492"/>
        </a:xfrm>
        <a:prstGeom prst="flowChartManualOperation">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bg1"/>
              </a:solidFill>
              <a:latin typeface="Century Gothic" panose="020B0502020202020204" pitchFamily="34" charset="0"/>
            </a:rPr>
            <a:t>Целевой раздел</a:t>
          </a:r>
        </a:p>
        <a:p>
          <a:pPr lvl="0" algn="ctr" defTabSz="711200">
            <a:lnSpc>
              <a:spcPct val="90000"/>
            </a:lnSpc>
            <a:spcBef>
              <a:spcPct val="0"/>
            </a:spcBef>
            <a:spcAft>
              <a:spcPct val="35000"/>
            </a:spcAft>
          </a:pPr>
          <a:r>
            <a:rPr lang="ru-RU" sz="1050" kern="1200" dirty="0" smtClean="0">
              <a:solidFill>
                <a:schemeClr val="bg1"/>
              </a:solidFill>
              <a:latin typeface="Century Gothic" panose="020B0502020202020204" pitchFamily="34" charset="0"/>
            </a:rPr>
            <a:t>- пояснительная записка;</a:t>
          </a:r>
        </a:p>
        <a:p>
          <a:pPr lvl="0" algn="ctr" defTabSz="711200">
            <a:lnSpc>
              <a:spcPct val="90000"/>
            </a:lnSpc>
            <a:spcBef>
              <a:spcPct val="0"/>
            </a:spcBef>
            <a:spcAft>
              <a:spcPct val="35000"/>
            </a:spcAft>
          </a:pPr>
          <a:r>
            <a:rPr lang="ru-RU" sz="1050" kern="1200" dirty="0" smtClean="0">
              <a:solidFill>
                <a:schemeClr val="bg1"/>
              </a:solidFill>
              <a:latin typeface="Century Gothic" panose="020B0502020202020204" pitchFamily="34" charset="0"/>
            </a:rPr>
            <a:t>- планируемые результаты освоения обучающимися ФООП;</a:t>
          </a:r>
        </a:p>
        <a:p>
          <a:pPr lvl="0" algn="ctr" defTabSz="711200">
            <a:lnSpc>
              <a:spcPct val="90000"/>
            </a:lnSpc>
            <a:spcBef>
              <a:spcPct val="0"/>
            </a:spcBef>
            <a:spcAft>
              <a:spcPct val="35000"/>
            </a:spcAft>
          </a:pPr>
          <a:r>
            <a:rPr lang="ru-RU" sz="1050" kern="1200" dirty="0" smtClean="0">
              <a:solidFill>
                <a:schemeClr val="bg1"/>
              </a:solidFill>
              <a:latin typeface="Century Gothic" panose="020B0502020202020204" pitchFamily="34" charset="0"/>
            </a:rPr>
            <a:t>- система оценки достижения планируемых результатов освоения ФООП</a:t>
          </a:r>
          <a:endParaRPr lang="ru-RU" sz="1050" kern="1200" dirty="0">
            <a:solidFill>
              <a:schemeClr val="bg1"/>
            </a:solidFill>
            <a:latin typeface="Century Gothic" panose="020B0502020202020204" pitchFamily="34" charset="0"/>
          </a:endParaRPr>
        </a:p>
      </dsp:txBody>
      <dsp:txXfrm rot="5400000">
        <a:off x="1" y="653985"/>
        <a:ext cx="2742492" cy="1961959"/>
      </dsp:txXfrm>
    </dsp:sp>
    <dsp:sp modelId="{5FD4A6AB-BA6E-4E99-90CB-2B248558A930}">
      <dsp:nvSpPr>
        <dsp:cNvPr id="0" name=""/>
        <dsp:cNvSpPr/>
      </dsp:nvSpPr>
      <dsp:spPr>
        <a:xfrm rot="16200000">
          <a:off x="2685514" y="263719"/>
          <a:ext cx="3269931" cy="2742492"/>
        </a:xfrm>
        <a:prstGeom prst="flowChartManualOperati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bg1"/>
              </a:solidFill>
              <a:latin typeface="Century Gothic" panose="020B0502020202020204" pitchFamily="34" charset="0"/>
            </a:rPr>
            <a:t>Содержательный раздел</a:t>
          </a:r>
        </a:p>
        <a:p>
          <a:pPr lvl="0" algn="ctr" defTabSz="711200">
            <a:lnSpc>
              <a:spcPct val="90000"/>
            </a:lnSpc>
            <a:spcBef>
              <a:spcPct val="0"/>
            </a:spcBef>
            <a:spcAft>
              <a:spcPct val="35000"/>
            </a:spcAft>
          </a:pPr>
          <a:r>
            <a:rPr lang="ru-RU" sz="1000" kern="1200" dirty="0" smtClean="0">
              <a:solidFill>
                <a:schemeClr val="bg1"/>
              </a:solidFill>
              <a:latin typeface="Century Gothic" panose="020B0502020202020204" pitchFamily="34" charset="0"/>
            </a:rPr>
            <a:t>- федеральные рабочие программы учебных предметов;</a:t>
          </a:r>
        </a:p>
        <a:p>
          <a:pPr lvl="0" algn="ctr" defTabSz="711200">
            <a:lnSpc>
              <a:spcPct val="90000"/>
            </a:lnSpc>
            <a:spcBef>
              <a:spcPct val="0"/>
            </a:spcBef>
            <a:spcAft>
              <a:spcPct val="35000"/>
            </a:spcAft>
          </a:pPr>
          <a:r>
            <a:rPr lang="ru-RU" sz="1000" kern="1200" dirty="0" smtClean="0">
              <a:solidFill>
                <a:schemeClr val="bg1"/>
              </a:solidFill>
              <a:latin typeface="Century Gothic" panose="020B0502020202020204" pitchFamily="34" charset="0"/>
            </a:rPr>
            <a:t>- программа формирования универсальных учебных действий у обучающихся;</a:t>
          </a:r>
        </a:p>
        <a:p>
          <a:pPr lvl="0" algn="ctr" defTabSz="711200">
            <a:lnSpc>
              <a:spcPct val="90000"/>
            </a:lnSpc>
            <a:spcBef>
              <a:spcPct val="0"/>
            </a:spcBef>
            <a:spcAft>
              <a:spcPct val="35000"/>
            </a:spcAft>
          </a:pPr>
          <a:r>
            <a:rPr lang="ru-RU" sz="1000" kern="1200" dirty="0" smtClean="0">
              <a:solidFill>
                <a:schemeClr val="bg1"/>
              </a:solidFill>
              <a:latin typeface="Century Gothic" panose="020B0502020202020204" pitchFamily="34" charset="0"/>
            </a:rPr>
            <a:t>- федеральная рабочая программа воспитания</a:t>
          </a:r>
          <a:endParaRPr lang="ru-RU" sz="1000" kern="1200" dirty="0">
            <a:solidFill>
              <a:schemeClr val="bg1"/>
            </a:solidFill>
            <a:latin typeface="Century Gothic" panose="020B0502020202020204" pitchFamily="34" charset="0"/>
          </a:endParaRPr>
        </a:p>
      </dsp:txBody>
      <dsp:txXfrm rot="5400000">
        <a:off x="2949234" y="653985"/>
        <a:ext cx="2742492" cy="1961959"/>
      </dsp:txXfrm>
    </dsp:sp>
    <dsp:sp modelId="{483C16C8-C154-4194-B63A-9C6461B12F79}">
      <dsp:nvSpPr>
        <dsp:cNvPr id="0" name=""/>
        <dsp:cNvSpPr/>
      </dsp:nvSpPr>
      <dsp:spPr>
        <a:xfrm rot="16200000">
          <a:off x="5633693" y="263719"/>
          <a:ext cx="3269931" cy="2742492"/>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3366"/>
              </a:solidFill>
              <a:latin typeface="Century Gothic" panose="020B0502020202020204" pitchFamily="34" charset="0"/>
            </a:rPr>
            <a:t>Организационный</a:t>
          </a:r>
        </a:p>
        <a:p>
          <a:pPr lvl="0" algn="ctr" defTabSz="711200">
            <a:lnSpc>
              <a:spcPct val="90000"/>
            </a:lnSpc>
            <a:spcBef>
              <a:spcPct val="0"/>
            </a:spcBef>
            <a:spcAft>
              <a:spcPct val="35000"/>
            </a:spcAft>
          </a:pPr>
          <a:r>
            <a:rPr lang="ru-RU" sz="1600" b="1" kern="1200" dirty="0" smtClean="0">
              <a:solidFill>
                <a:srgbClr val="003366"/>
              </a:solidFill>
              <a:latin typeface="Century Gothic" panose="020B0502020202020204" pitchFamily="34" charset="0"/>
            </a:rPr>
            <a:t>раздел</a:t>
          </a:r>
        </a:p>
        <a:p>
          <a:pPr lvl="0" algn="ctr" defTabSz="711200">
            <a:lnSpc>
              <a:spcPct val="90000"/>
            </a:lnSpc>
            <a:spcBef>
              <a:spcPct val="0"/>
            </a:spcBef>
            <a:spcAft>
              <a:spcPct val="35000"/>
            </a:spcAft>
          </a:pPr>
          <a:r>
            <a:rPr lang="ru-RU" sz="1000" kern="1200" dirty="0" smtClean="0">
              <a:solidFill>
                <a:srgbClr val="003366"/>
              </a:solidFill>
              <a:latin typeface="Century Gothic" panose="020B0502020202020204" pitchFamily="34" charset="0"/>
            </a:rPr>
            <a:t>- федеральный учебный план;</a:t>
          </a:r>
        </a:p>
        <a:p>
          <a:pPr lvl="0" algn="ctr" defTabSz="711200">
            <a:lnSpc>
              <a:spcPct val="90000"/>
            </a:lnSpc>
            <a:spcBef>
              <a:spcPct val="0"/>
            </a:spcBef>
            <a:spcAft>
              <a:spcPct val="35000"/>
            </a:spcAft>
          </a:pPr>
          <a:r>
            <a:rPr lang="ru-RU" sz="1000" kern="1200" dirty="0" smtClean="0">
              <a:solidFill>
                <a:srgbClr val="003366"/>
              </a:solidFill>
              <a:latin typeface="Century Gothic" panose="020B0502020202020204" pitchFamily="34" charset="0"/>
            </a:rPr>
            <a:t>- федеральный план внеурочной деятельности;</a:t>
          </a:r>
        </a:p>
        <a:p>
          <a:pPr lvl="0" algn="ctr" defTabSz="711200">
            <a:lnSpc>
              <a:spcPct val="90000"/>
            </a:lnSpc>
            <a:spcBef>
              <a:spcPct val="0"/>
            </a:spcBef>
            <a:spcAft>
              <a:spcPct val="35000"/>
            </a:spcAft>
          </a:pPr>
          <a:r>
            <a:rPr lang="ru-RU" sz="1000" kern="1200" dirty="0" smtClean="0">
              <a:solidFill>
                <a:srgbClr val="003366"/>
              </a:solidFill>
              <a:latin typeface="Century Gothic" panose="020B0502020202020204" pitchFamily="34" charset="0"/>
            </a:rPr>
            <a:t>- федеральный календарный учебный график;</a:t>
          </a:r>
        </a:p>
        <a:p>
          <a:pPr lvl="0" algn="ctr" defTabSz="711200">
            <a:lnSpc>
              <a:spcPct val="90000"/>
            </a:lnSpc>
            <a:spcBef>
              <a:spcPct val="0"/>
            </a:spcBef>
            <a:spcAft>
              <a:spcPct val="35000"/>
            </a:spcAft>
          </a:pPr>
          <a:r>
            <a:rPr lang="ru-RU" sz="1000" kern="1200" dirty="0" smtClean="0">
              <a:solidFill>
                <a:srgbClr val="003366"/>
              </a:solidFill>
              <a:latin typeface="Century Gothic" panose="020B0502020202020204" pitchFamily="34" charset="0"/>
            </a:rPr>
            <a:t>- федеральный календарный план воспитательной работы</a:t>
          </a:r>
          <a:endParaRPr lang="ru-RU" sz="1000" kern="1200" dirty="0">
            <a:solidFill>
              <a:srgbClr val="003366"/>
            </a:solidFill>
            <a:latin typeface="Century Gothic" panose="020B0502020202020204" pitchFamily="34" charset="0"/>
          </a:endParaRPr>
        </a:p>
      </dsp:txBody>
      <dsp:txXfrm rot="5400000">
        <a:off x="5897413" y="653985"/>
        <a:ext cx="2742492" cy="19619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DAC31-DA12-4511-9930-7BA32754E823}">
      <dsp:nvSpPr>
        <dsp:cNvPr id="0" name=""/>
        <dsp:cNvSpPr/>
      </dsp:nvSpPr>
      <dsp:spPr>
        <a:xfrm>
          <a:off x="486475" y="1547"/>
          <a:ext cx="2949233" cy="2949233"/>
        </a:xfrm>
        <a:prstGeom prst="ellipse">
          <a:avLst/>
        </a:prstGeom>
        <a:solidFill>
          <a:schemeClr val="bg1">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2306" tIns="19050" rIns="162306" bIns="19050" numCol="1" spcCol="1270" anchor="ctr" anchorCtr="0">
          <a:noAutofit/>
        </a:bodyPr>
        <a:lstStyle/>
        <a:p>
          <a:pPr lvl="0" algn="ctr" defTabSz="666750">
            <a:lnSpc>
              <a:spcPct val="90000"/>
            </a:lnSpc>
            <a:spcBef>
              <a:spcPct val="0"/>
            </a:spcBef>
            <a:spcAft>
              <a:spcPct val="35000"/>
            </a:spcAft>
          </a:pPr>
          <a:r>
            <a:rPr lang="ru-RU" sz="1500" b="1" kern="1200" dirty="0" smtClean="0">
              <a:solidFill>
                <a:srgbClr val="003366"/>
              </a:solidFill>
              <a:latin typeface="Century Gothic" panose="020B0502020202020204" pitchFamily="34" charset="0"/>
            </a:rPr>
            <a:t>Требования ФГОС</a:t>
          </a:r>
          <a:endParaRPr lang="ru-RU" sz="1500" b="1" kern="1200" dirty="0">
            <a:solidFill>
              <a:srgbClr val="003366"/>
            </a:solidFill>
            <a:latin typeface="Century Gothic" panose="020B0502020202020204" pitchFamily="34" charset="0"/>
          </a:endParaRPr>
        </a:p>
      </dsp:txBody>
      <dsp:txXfrm>
        <a:off x="918380" y="433452"/>
        <a:ext cx="2085423" cy="2085423"/>
      </dsp:txXfrm>
    </dsp:sp>
    <dsp:sp modelId="{C6011A2E-AB66-43D9-B1EE-030521F87C0E}">
      <dsp:nvSpPr>
        <dsp:cNvPr id="0" name=""/>
        <dsp:cNvSpPr/>
      </dsp:nvSpPr>
      <dsp:spPr>
        <a:xfrm>
          <a:off x="2845863" y="1547"/>
          <a:ext cx="2949233" cy="2949233"/>
        </a:xfrm>
        <a:prstGeom prst="ellipse">
          <a:avLst/>
        </a:prstGeom>
        <a:solidFill>
          <a:schemeClr val="bg1">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2306" tIns="19050" rIns="162306" bIns="19050" numCol="1" spcCol="1270" anchor="ctr" anchorCtr="0">
          <a:noAutofit/>
        </a:bodyPr>
        <a:lstStyle/>
        <a:p>
          <a:pPr lvl="0" algn="ctr" defTabSz="666750">
            <a:lnSpc>
              <a:spcPct val="90000"/>
            </a:lnSpc>
            <a:spcBef>
              <a:spcPct val="0"/>
            </a:spcBef>
            <a:spcAft>
              <a:spcPct val="35000"/>
            </a:spcAft>
          </a:pPr>
          <a:r>
            <a:rPr lang="ru-RU" sz="1500" b="1" kern="1200" dirty="0" smtClean="0">
              <a:solidFill>
                <a:srgbClr val="003366"/>
              </a:solidFill>
              <a:latin typeface="Century Gothic" panose="020B0502020202020204" pitchFamily="34" charset="0"/>
            </a:rPr>
            <a:t>Образовательная деятельность</a:t>
          </a:r>
          <a:endParaRPr lang="ru-RU" sz="1500" b="1" kern="1200" dirty="0">
            <a:solidFill>
              <a:srgbClr val="003366"/>
            </a:solidFill>
            <a:latin typeface="Century Gothic" panose="020B0502020202020204" pitchFamily="34" charset="0"/>
          </a:endParaRPr>
        </a:p>
      </dsp:txBody>
      <dsp:txXfrm>
        <a:off x="3277768" y="433452"/>
        <a:ext cx="2085423" cy="2085423"/>
      </dsp:txXfrm>
    </dsp:sp>
    <dsp:sp modelId="{0FE3D4C3-E601-4D18-9D68-1A6A1CD2911A}">
      <dsp:nvSpPr>
        <dsp:cNvPr id="0" name=""/>
        <dsp:cNvSpPr/>
      </dsp:nvSpPr>
      <dsp:spPr>
        <a:xfrm>
          <a:off x="5205250" y="1547"/>
          <a:ext cx="2949233" cy="2949233"/>
        </a:xfrm>
        <a:prstGeom prst="ellipse">
          <a:avLst/>
        </a:prstGeom>
        <a:solidFill>
          <a:schemeClr val="bg1">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2306" tIns="19050" rIns="162306" bIns="19050" numCol="1" spcCol="1270" anchor="ctr" anchorCtr="0">
          <a:noAutofit/>
        </a:bodyPr>
        <a:lstStyle/>
        <a:p>
          <a:pPr lvl="0" algn="ctr" defTabSz="666750">
            <a:lnSpc>
              <a:spcPct val="90000"/>
            </a:lnSpc>
            <a:spcBef>
              <a:spcPct val="0"/>
            </a:spcBef>
            <a:spcAft>
              <a:spcPct val="35000"/>
            </a:spcAft>
          </a:pPr>
          <a:r>
            <a:rPr lang="ru-RU" sz="1500" b="1" kern="1200" dirty="0" smtClean="0">
              <a:solidFill>
                <a:srgbClr val="003366"/>
              </a:solidFill>
              <a:latin typeface="Century Gothic" panose="020B0502020202020204" pitchFamily="34" charset="0"/>
            </a:rPr>
            <a:t>Система оценки результатов освоения ФООП</a:t>
          </a:r>
          <a:endParaRPr lang="ru-RU" sz="1500" b="1" kern="1200" dirty="0">
            <a:solidFill>
              <a:srgbClr val="003366"/>
            </a:solidFill>
            <a:latin typeface="Century Gothic" panose="020B0502020202020204" pitchFamily="34" charset="0"/>
          </a:endParaRPr>
        </a:p>
      </dsp:txBody>
      <dsp:txXfrm>
        <a:off x="5637155" y="433452"/>
        <a:ext cx="2085423" cy="20854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29B51-2EF1-4B4B-B256-7133567857E3}">
      <dsp:nvSpPr>
        <dsp:cNvPr id="0" name=""/>
        <dsp:cNvSpPr/>
      </dsp:nvSpPr>
      <dsp:spPr>
        <a:xfrm>
          <a:off x="42" y="12249"/>
          <a:ext cx="4037792" cy="547200"/>
        </a:xfrm>
        <a:prstGeom prst="rect">
          <a:avLst/>
        </a:prstGeom>
        <a:solidFill>
          <a:srgbClr val="FF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bg1"/>
              </a:solidFill>
              <a:latin typeface="Century Gothic" panose="020B0502020202020204" pitchFamily="34" charset="0"/>
            </a:rPr>
            <a:t>Внутренняя оценка</a:t>
          </a:r>
          <a:endParaRPr lang="ru-RU" sz="1900" b="1" kern="1200" dirty="0">
            <a:solidFill>
              <a:schemeClr val="bg1"/>
            </a:solidFill>
            <a:latin typeface="Century Gothic" panose="020B0502020202020204" pitchFamily="34" charset="0"/>
          </a:endParaRPr>
        </a:p>
      </dsp:txBody>
      <dsp:txXfrm>
        <a:off x="42" y="12249"/>
        <a:ext cx="4037792" cy="547200"/>
      </dsp:txXfrm>
    </dsp:sp>
    <dsp:sp modelId="{539F99F4-EB21-4B41-9E91-4A16F18DA3F2}">
      <dsp:nvSpPr>
        <dsp:cNvPr id="0" name=""/>
        <dsp:cNvSpPr/>
      </dsp:nvSpPr>
      <dsp:spPr>
        <a:xfrm>
          <a:off x="42" y="559449"/>
          <a:ext cx="4037792" cy="3316732"/>
        </a:xfrm>
        <a:prstGeom prst="rect">
          <a:avLst/>
        </a:prstGeom>
        <a:solidFill>
          <a:schemeClr val="bg1">
            <a:lumMod val="65000"/>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ru-RU" sz="1900" kern="1200" dirty="0" smtClean="0">
              <a:solidFill>
                <a:schemeClr val="bg1"/>
              </a:solidFill>
              <a:latin typeface="Century Gothic" panose="020B0502020202020204" pitchFamily="34" charset="0"/>
            </a:rPr>
            <a:t>стартовая диагностика;</a:t>
          </a:r>
          <a:endParaRPr lang="ru-RU" sz="1900" kern="1200" dirty="0">
            <a:solidFill>
              <a:schemeClr val="bg1"/>
            </a:solidFill>
            <a:latin typeface="Century Gothic" panose="020B0502020202020204" pitchFamily="34" charset="0"/>
          </a:endParaRPr>
        </a:p>
        <a:p>
          <a:pPr marL="171450" lvl="1" indent="-171450" algn="l" defTabSz="844550">
            <a:lnSpc>
              <a:spcPct val="90000"/>
            </a:lnSpc>
            <a:spcBef>
              <a:spcPct val="0"/>
            </a:spcBef>
            <a:spcAft>
              <a:spcPct val="15000"/>
            </a:spcAft>
            <a:buChar char="••"/>
          </a:pPr>
          <a:r>
            <a:rPr lang="ru-RU" sz="1900" kern="1200" dirty="0" smtClean="0">
              <a:solidFill>
                <a:schemeClr val="bg1"/>
              </a:solidFill>
              <a:latin typeface="Century Gothic" panose="020B0502020202020204" pitchFamily="34" charset="0"/>
            </a:rPr>
            <a:t>текущая и тематическая оценка;</a:t>
          </a:r>
          <a:endParaRPr lang="ru-RU" sz="1900" kern="1200" dirty="0">
            <a:solidFill>
              <a:schemeClr val="bg1"/>
            </a:solidFill>
            <a:latin typeface="Century Gothic" panose="020B0502020202020204" pitchFamily="34" charset="0"/>
          </a:endParaRPr>
        </a:p>
        <a:p>
          <a:pPr marL="171450" lvl="1" indent="-171450" algn="l" defTabSz="844550">
            <a:lnSpc>
              <a:spcPct val="90000"/>
            </a:lnSpc>
            <a:spcBef>
              <a:spcPct val="0"/>
            </a:spcBef>
            <a:spcAft>
              <a:spcPct val="15000"/>
            </a:spcAft>
            <a:buChar char="••"/>
          </a:pPr>
          <a:r>
            <a:rPr lang="ru-RU" sz="1900" kern="1200" dirty="0" smtClean="0">
              <a:solidFill>
                <a:schemeClr val="bg1"/>
              </a:solidFill>
              <a:latin typeface="Century Gothic" panose="020B0502020202020204" pitchFamily="34" charset="0"/>
            </a:rPr>
            <a:t>портфолио;</a:t>
          </a:r>
          <a:endParaRPr lang="ru-RU" sz="1900" kern="1200" dirty="0">
            <a:solidFill>
              <a:schemeClr val="bg1"/>
            </a:solidFill>
            <a:latin typeface="Century Gothic" panose="020B0502020202020204" pitchFamily="34" charset="0"/>
          </a:endParaRPr>
        </a:p>
        <a:p>
          <a:pPr marL="171450" lvl="1" indent="-171450" algn="l" defTabSz="844550">
            <a:lnSpc>
              <a:spcPct val="90000"/>
            </a:lnSpc>
            <a:spcBef>
              <a:spcPct val="0"/>
            </a:spcBef>
            <a:spcAft>
              <a:spcPct val="15000"/>
            </a:spcAft>
            <a:buChar char="••"/>
          </a:pPr>
          <a:r>
            <a:rPr lang="ru-RU" sz="1900" kern="1200" dirty="0" err="1" smtClean="0">
              <a:solidFill>
                <a:schemeClr val="bg1"/>
              </a:solidFill>
              <a:latin typeface="Century Gothic" panose="020B0502020202020204" pitchFamily="34" charset="0"/>
            </a:rPr>
            <a:t>внутришкольный</a:t>
          </a:r>
          <a:r>
            <a:rPr lang="ru-RU" sz="1900" kern="1200" dirty="0" smtClean="0">
              <a:solidFill>
                <a:schemeClr val="bg1"/>
              </a:solidFill>
              <a:latin typeface="Century Gothic" panose="020B0502020202020204" pitchFamily="34" charset="0"/>
            </a:rPr>
            <a:t> мониторинг образовательных достижений;</a:t>
          </a:r>
          <a:endParaRPr lang="ru-RU" sz="1900" kern="1200" dirty="0">
            <a:solidFill>
              <a:schemeClr val="bg1"/>
            </a:solidFill>
            <a:latin typeface="Century Gothic" panose="020B0502020202020204" pitchFamily="34" charset="0"/>
          </a:endParaRPr>
        </a:p>
        <a:p>
          <a:pPr marL="171450" lvl="1" indent="-171450" algn="l" defTabSz="844550">
            <a:lnSpc>
              <a:spcPct val="90000"/>
            </a:lnSpc>
            <a:spcBef>
              <a:spcPct val="0"/>
            </a:spcBef>
            <a:spcAft>
              <a:spcPct val="15000"/>
            </a:spcAft>
            <a:buChar char="••"/>
          </a:pPr>
          <a:r>
            <a:rPr lang="ru-RU" sz="1900" kern="1200" dirty="0" smtClean="0">
              <a:solidFill>
                <a:schemeClr val="bg1"/>
              </a:solidFill>
              <a:latin typeface="Century Gothic" panose="020B0502020202020204" pitchFamily="34" charset="0"/>
            </a:rPr>
            <a:t>промежуточная и итоговая аттестация обучающихся</a:t>
          </a:r>
          <a:endParaRPr lang="ru-RU" sz="1900" kern="1200" dirty="0">
            <a:solidFill>
              <a:schemeClr val="bg1"/>
            </a:solidFill>
            <a:latin typeface="Century Gothic" panose="020B0502020202020204" pitchFamily="34" charset="0"/>
          </a:endParaRPr>
        </a:p>
      </dsp:txBody>
      <dsp:txXfrm>
        <a:off x="42" y="559449"/>
        <a:ext cx="4037792" cy="3316732"/>
      </dsp:txXfrm>
    </dsp:sp>
    <dsp:sp modelId="{CE44CEEA-4036-4FCA-929B-B48D3DCC6695}">
      <dsp:nvSpPr>
        <dsp:cNvPr id="0" name=""/>
        <dsp:cNvSpPr/>
      </dsp:nvSpPr>
      <dsp:spPr>
        <a:xfrm>
          <a:off x="4603125" y="12249"/>
          <a:ext cx="4037792" cy="547200"/>
        </a:xfrm>
        <a:prstGeom prst="rect">
          <a:avLst/>
        </a:prstGeom>
        <a:solidFill>
          <a:srgbClr val="FF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bg1"/>
              </a:solidFill>
              <a:latin typeface="Century Gothic" panose="020B0502020202020204" pitchFamily="34" charset="0"/>
            </a:rPr>
            <a:t>Внешняя оценка</a:t>
          </a:r>
          <a:endParaRPr lang="ru-RU" sz="1900" b="1" kern="1200" dirty="0">
            <a:solidFill>
              <a:schemeClr val="bg1"/>
            </a:solidFill>
            <a:latin typeface="Century Gothic" panose="020B0502020202020204" pitchFamily="34" charset="0"/>
          </a:endParaRPr>
        </a:p>
      </dsp:txBody>
      <dsp:txXfrm>
        <a:off x="4603125" y="12249"/>
        <a:ext cx="4037792" cy="547200"/>
      </dsp:txXfrm>
    </dsp:sp>
    <dsp:sp modelId="{5235F661-B261-4E3B-B477-CCB2A28C783B}">
      <dsp:nvSpPr>
        <dsp:cNvPr id="0" name=""/>
        <dsp:cNvSpPr/>
      </dsp:nvSpPr>
      <dsp:spPr>
        <a:xfrm>
          <a:off x="4603125" y="559449"/>
          <a:ext cx="4037792" cy="3316732"/>
        </a:xfrm>
        <a:prstGeom prst="rect">
          <a:avLst/>
        </a:prstGeom>
        <a:solidFill>
          <a:schemeClr val="bg1">
            <a:lumMod val="65000"/>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ru-RU" sz="1900" kern="1200" dirty="0" smtClean="0">
              <a:solidFill>
                <a:schemeClr val="bg1"/>
              </a:solidFill>
              <a:latin typeface="Century Gothic" panose="020B0502020202020204" pitchFamily="34" charset="0"/>
            </a:rPr>
            <a:t>государственная итоговая аттестация;</a:t>
          </a:r>
          <a:endParaRPr lang="ru-RU" sz="1900" kern="1200" dirty="0">
            <a:solidFill>
              <a:schemeClr val="bg1"/>
            </a:solidFill>
            <a:latin typeface="Century Gothic" panose="020B0502020202020204" pitchFamily="34" charset="0"/>
          </a:endParaRPr>
        </a:p>
        <a:p>
          <a:pPr marL="171450" lvl="1" indent="-171450" algn="l" defTabSz="844550">
            <a:lnSpc>
              <a:spcPct val="90000"/>
            </a:lnSpc>
            <a:spcBef>
              <a:spcPct val="0"/>
            </a:spcBef>
            <a:spcAft>
              <a:spcPct val="15000"/>
            </a:spcAft>
            <a:buChar char="••"/>
          </a:pPr>
          <a:r>
            <a:rPr lang="ru-RU" sz="1900" kern="1200" dirty="0" smtClean="0">
              <a:solidFill>
                <a:schemeClr val="bg1"/>
              </a:solidFill>
              <a:latin typeface="Century Gothic" panose="020B0502020202020204" pitchFamily="34" charset="0"/>
            </a:rPr>
            <a:t>всероссийские проверочные работы;</a:t>
          </a:r>
          <a:endParaRPr lang="ru-RU" sz="1900" kern="1200" dirty="0">
            <a:solidFill>
              <a:schemeClr val="bg1"/>
            </a:solidFill>
            <a:latin typeface="Century Gothic" panose="020B0502020202020204" pitchFamily="34" charset="0"/>
          </a:endParaRPr>
        </a:p>
        <a:p>
          <a:pPr marL="171450" lvl="1" indent="-171450" algn="l" defTabSz="844550">
            <a:lnSpc>
              <a:spcPct val="90000"/>
            </a:lnSpc>
            <a:spcBef>
              <a:spcPct val="0"/>
            </a:spcBef>
            <a:spcAft>
              <a:spcPct val="15000"/>
            </a:spcAft>
            <a:buChar char="••"/>
          </a:pPr>
          <a:r>
            <a:rPr lang="ru-RU" sz="1900" kern="1200" dirty="0" smtClean="0">
              <a:solidFill>
                <a:schemeClr val="bg1"/>
              </a:solidFill>
              <a:latin typeface="Century Gothic" panose="020B0502020202020204" pitchFamily="34" charset="0"/>
            </a:rPr>
            <a:t>независимая оценка качества образования и мониторинговые исследования муниципального, регионального и федерального уровней</a:t>
          </a:r>
          <a:endParaRPr lang="ru-RU" sz="1900" kern="1200" dirty="0">
            <a:solidFill>
              <a:schemeClr val="bg1"/>
            </a:solidFill>
            <a:latin typeface="Century Gothic" panose="020B0502020202020204" pitchFamily="34" charset="0"/>
          </a:endParaRPr>
        </a:p>
      </dsp:txBody>
      <dsp:txXfrm>
        <a:off x="4603125" y="559449"/>
        <a:ext cx="4037792" cy="3316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E5E82-FD5F-44C2-9117-429432CBB9DB}">
      <dsp:nvSpPr>
        <dsp:cNvPr id="0" name=""/>
        <dsp:cNvSpPr/>
      </dsp:nvSpPr>
      <dsp:spPr>
        <a:xfrm>
          <a:off x="947531" y="492775"/>
          <a:ext cx="1775236" cy="1184082"/>
        </a:xfrm>
        <a:prstGeom prst="rect">
          <a:avLst/>
        </a:prstGeom>
        <a:solidFill>
          <a:srgbClr val="003366">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ru-RU" sz="1300" kern="1200" dirty="0" smtClean="0">
              <a:solidFill>
                <a:schemeClr val="bg1"/>
              </a:solidFill>
              <a:latin typeface="Century Gothic" panose="020B0502020202020204" pitchFamily="34" charset="0"/>
            </a:rPr>
            <a:t>Программа формирования УУД</a:t>
          </a:r>
          <a:endParaRPr lang="ru-RU" sz="1300" kern="1200" dirty="0">
            <a:solidFill>
              <a:schemeClr val="bg1"/>
            </a:solidFill>
            <a:latin typeface="Century Gothic" panose="020B0502020202020204" pitchFamily="34" charset="0"/>
          </a:endParaRPr>
        </a:p>
      </dsp:txBody>
      <dsp:txXfrm>
        <a:off x="1231568" y="492775"/>
        <a:ext cx="1491198" cy="1184082"/>
      </dsp:txXfrm>
    </dsp:sp>
    <dsp:sp modelId="{A6F63B1A-DB21-4036-95FD-4C9791EB0D1D}">
      <dsp:nvSpPr>
        <dsp:cNvPr id="0" name=""/>
        <dsp:cNvSpPr/>
      </dsp:nvSpPr>
      <dsp:spPr>
        <a:xfrm>
          <a:off x="947531" y="1676858"/>
          <a:ext cx="1775236" cy="1184082"/>
        </a:xfrm>
        <a:prstGeom prst="rect">
          <a:avLst/>
        </a:prstGeom>
        <a:solidFill>
          <a:srgbClr val="003366">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ru-RU" sz="1300" kern="1200" dirty="0" smtClean="0">
              <a:solidFill>
                <a:schemeClr val="bg1"/>
              </a:solidFill>
              <a:latin typeface="Century Gothic" panose="020B0502020202020204" pitchFamily="34" charset="0"/>
            </a:rPr>
            <a:t>Содержание учебного предмета</a:t>
          </a:r>
          <a:endParaRPr lang="ru-RU" sz="1300" kern="1200" dirty="0">
            <a:solidFill>
              <a:schemeClr val="bg1"/>
            </a:solidFill>
            <a:latin typeface="Century Gothic" panose="020B0502020202020204" pitchFamily="34" charset="0"/>
          </a:endParaRPr>
        </a:p>
      </dsp:txBody>
      <dsp:txXfrm>
        <a:off x="1231568" y="1676858"/>
        <a:ext cx="1491198" cy="1184082"/>
      </dsp:txXfrm>
    </dsp:sp>
    <dsp:sp modelId="{0D64D00D-6586-49B6-B356-8B25808ED81D}">
      <dsp:nvSpPr>
        <dsp:cNvPr id="0" name=""/>
        <dsp:cNvSpPr/>
      </dsp:nvSpPr>
      <dsp:spPr>
        <a:xfrm>
          <a:off x="738" y="19379"/>
          <a:ext cx="1183490" cy="1183490"/>
        </a:xfrm>
        <a:prstGeom prst="ellipse">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ru-RU" sz="2100" b="1" kern="1200" dirty="0" smtClean="0">
              <a:solidFill>
                <a:schemeClr val="bg1"/>
              </a:solidFill>
              <a:latin typeface="Century Gothic" panose="020B0502020202020204" pitchFamily="34" charset="0"/>
            </a:rPr>
            <a:t>ФООП НОО</a:t>
          </a:r>
          <a:endParaRPr lang="ru-RU" sz="2100" b="1" kern="1200" dirty="0">
            <a:solidFill>
              <a:schemeClr val="bg1"/>
            </a:solidFill>
            <a:latin typeface="Century Gothic" panose="020B0502020202020204" pitchFamily="34" charset="0"/>
          </a:endParaRPr>
        </a:p>
      </dsp:txBody>
      <dsp:txXfrm>
        <a:off x="174056" y="192697"/>
        <a:ext cx="836854" cy="836854"/>
      </dsp:txXfrm>
    </dsp:sp>
    <dsp:sp modelId="{E545E530-39D6-4CF1-A11E-1E7CE581DA04}">
      <dsp:nvSpPr>
        <dsp:cNvPr id="0" name=""/>
        <dsp:cNvSpPr/>
      </dsp:nvSpPr>
      <dsp:spPr>
        <a:xfrm>
          <a:off x="3906258" y="492775"/>
          <a:ext cx="1775236" cy="1184082"/>
        </a:xfrm>
        <a:prstGeom prst="rect">
          <a:avLst/>
        </a:prstGeom>
        <a:solidFill>
          <a:srgbClr val="003366">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ru-RU" sz="1300" kern="1200" dirty="0" smtClean="0">
              <a:solidFill>
                <a:schemeClr val="bg1"/>
              </a:solidFill>
              <a:latin typeface="Century Gothic" panose="020B0502020202020204" pitchFamily="34" charset="0"/>
            </a:rPr>
            <a:t>Программа формирования УУД</a:t>
          </a:r>
          <a:endParaRPr lang="ru-RU" sz="1300" kern="1200" dirty="0">
            <a:solidFill>
              <a:schemeClr val="bg1"/>
            </a:solidFill>
            <a:latin typeface="Century Gothic" panose="020B0502020202020204" pitchFamily="34" charset="0"/>
          </a:endParaRPr>
        </a:p>
      </dsp:txBody>
      <dsp:txXfrm>
        <a:off x="4190296" y="492775"/>
        <a:ext cx="1491198" cy="1184082"/>
      </dsp:txXfrm>
    </dsp:sp>
    <dsp:sp modelId="{3A491570-1442-453A-A51E-B49406993E79}">
      <dsp:nvSpPr>
        <dsp:cNvPr id="0" name=""/>
        <dsp:cNvSpPr/>
      </dsp:nvSpPr>
      <dsp:spPr>
        <a:xfrm>
          <a:off x="3906258" y="1676858"/>
          <a:ext cx="1775236" cy="1184082"/>
        </a:xfrm>
        <a:prstGeom prst="rect">
          <a:avLst/>
        </a:prstGeom>
        <a:solidFill>
          <a:srgbClr val="003366">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ru-RU" sz="1300" kern="1200" dirty="0" smtClean="0">
              <a:solidFill>
                <a:schemeClr val="bg1"/>
              </a:solidFill>
              <a:latin typeface="Century Gothic" panose="020B0502020202020204" pitchFamily="34" charset="0"/>
            </a:rPr>
            <a:t>Содержание учебного предмета</a:t>
          </a:r>
          <a:endParaRPr lang="ru-RU" sz="1300" kern="1200" dirty="0">
            <a:solidFill>
              <a:schemeClr val="bg1"/>
            </a:solidFill>
            <a:latin typeface="Century Gothic" panose="020B0502020202020204" pitchFamily="34" charset="0"/>
          </a:endParaRPr>
        </a:p>
      </dsp:txBody>
      <dsp:txXfrm>
        <a:off x="4190296" y="1676858"/>
        <a:ext cx="1491198" cy="1184082"/>
      </dsp:txXfrm>
    </dsp:sp>
    <dsp:sp modelId="{4709616D-0060-415A-8D1B-45586132C89B}">
      <dsp:nvSpPr>
        <dsp:cNvPr id="0" name=""/>
        <dsp:cNvSpPr/>
      </dsp:nvSpPr>
      <dsp:spPr>
        <a:xfrm>
          <a:off x="2959465" y="19379"/>
          <a:ext cx="1183490" cy="1183490"/>
        </a:xfrm>
        <a:prstGeom prst="ellipse">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ru-RU" sz="2100" b="1" kern="1200" dirty="0" smtClean="0">
              <a:solidFill>
                <a:schemeClr val="bg1"/>
              </a:solidFill>
              <a:latin typeface="Century Gothic" panose="020B0502020202020204" pitchFamily="34" charset="0"/>
            </a:rPr>
            <a:t>ФООП ООО</a:t>
          </a:r>
          <a:endParaRPr lang="ru-RU" sz="2100" b="1" kern="1200" dirty="0">
            <a:solidFill>
              <a:schemeClr val="bg1"/>
            </a:solidFill>
            <a:latin typeface="Century Gothic" panose="020B0502020202020204" pitchFamily="34" charset="0"/>
          </a:endParaRPr>
        </a:p>
      </dsp:txBody>
      <dsp:txXfrm>
        <a:off x="3132783" y="192697"/>
        <a:ext cx="836854" cy="836854"/>
      </dsp:txXfrm>
    </dsp:sp>
    <dsp:sp modelId="{82A38445-7B35-4318-95F6-08E59A4AB2BC}">
      <dsp:nvSpPr>
        <dsp:cNvPr id="0" name=""/>
        <dsp:cNvSpPr/>
      </dsp:nvSpPr>
      <dsp:spPr>
        <a:xfrm>
          <a:off x="6864985" y="492775"/>
          <a:ext cx="1775236" cy="1184082"/>
        </a:xfrm>
        <a:prstGeom prst="rect">
          <a:avLst/>
        </a:prstGeom>
        <a:solidFill>
          <a:srgbClr val="003366">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ru-RU" sz="1300" kern="1200" dirty="0" smtClean="0">
              <a:solidFill>
                <a:schemeClr val="bg1"/>
              </a:solidFill>
              <a:latin typeface="Century Gothic" panose="020B0502020202020204" pitchFamily="34" charset="0"/>
            </a:rPr>
            <a:t>Программа развития УУД</a:t>
          </a:r>
          <a:endParaRPr lang="ru-RU" sz="1300" kern="1200" dirty="0">
            <a:solidFill>
              <a:schemeClr val="bg1"/>
            </a:solidFill>
            <a:latin typeface="Century Gothic" panose="020B0502020202020204" pitchFamily="34" charset="0"/>
          </a:endParaRPr>
        </a:p>
      </dsp:txBody>
      <dsp:txXfrm>
        <a:off x="7149023" y="492775"/>
        <a:ext cx="1491198" cy="1184082"/>
      </dsp:txXfrm>
    </dsp:sp>
    <dsp:sp modelId="{2C317DEE-C0C7-49E7-8F3C-2E773C1A9968}">
      <dsp:nvSpPr>
        <dsp:cNvPr id="0" name=""/>
        <dsp:cNvSpPr/>
      </dsp:nvSpPr>
      <dsp:spPr>
        <a:xfrm>
          <a:off x="6864985" y="1676858"/>
          <a:ext cx="1775236" cy="1184082"/>
        </a:xfrm>
        <a:prstGeom prst="rect">
          <a:avLst/>
        </a:prstGeom>
        <a:solidFill>
          <a:srgbClr val="003366">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ru-RU" sz="1300" kern="1200" dirty="0" smtClean="0">
              <a:solidFill>
                <a:schemeClr val="bg1"/>
              </a:solidFill>
              <a:latin typeface="Century Gothic" panose="020B0502020202020204" pitchFamily="34" charset="0"/>
            </a:rPr>
            <a:t>Содержание учебного предмета</a:t>
          </a:r>
          <a:endParaRPr lang="ru-RU" sz="1300" kern="1200" dirty="0">
            <a:solidFill>
              <a:schemeClr val="bg1"/>
            </a:solidFill>
            <a:latin typeface="Century Gothic" panose="020B0502020202020204" pitchFamily="34" charset="0"/>
          </a:endParaRPr>
        </a:p>
      </dsp:txBody>
      <dsp:txXfrm>
        <a:off x="7149023" y="1676858"/>
        <a:ext cx="1491198" cy="1184082"/>
      </dsp:txXfrm>
    </dsp:sp>
    <dsp:sp modelId="{3D6F7BC1-9E4F-4FD6-8D3B-FA6CC9ACA4C6}">
      <dsp:nvSpPr>
        <dsp:cNvPr id="0" name=""/>
        <dsp:cNvSpPr/>
      </dsp:nvSpPr>
      <dsp:spPr>
        <a:xfrm>
          <a:off x="5918192" y="19379"/>
          <a:ext cx="1183490" cy="1183490"/>
        </a:xfrm>
        <a:prstGeom prst="ellipse">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ru-RU" sz="2100" b="1" kern="1200" dirty="0" smtClean="0">
              <a:solidFill>
                <a:schemeClr val="bg1"/>
              </a:solidFill>
              <a:latin typeface="Century Gothic" panose="020B0502020202020204" pitchFamily="34" charset="0"/>
            </a:rPr>
            <a:t>ФООП СОО</a:t>
          </a:r>
          <a:endParaRPr lang="ru-RU" sz="2100" b="1" kern="1200" dirty="0">
            <a:solidFill>
              <a:schemeClr val="bg1"/>
            </a:solidFill>
            <a:latin typeface="Century Gothic" panose="020B0502020202020204" pitchFamily="34" charset="0"/>
          </a:endParaRPr>
        </a:p>
      </dsp:txBody>
      <dsp:txXfrm>
        <a:off x="6091510" y="192697"/>
        <a:ext cx="836854" cy="8368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659D1-2379-48CA-A43F-542E4070BD62}">
      <dsp:nvSpPr>
        <dsp:cNvPr id="0" name=""/>
        <dsp:cNvSpPr/>
      </dsp:nvSpPr>
      <dsp:spPr>
        <a:xfrm>
          <a:off x="5377" y="1155454"/>
          <a:ext cx="1601380" cy="800690"/>
        </a:xfrm>
        <a:prstGeom prst="roundRect">
          <a:avLst>
            <a:gd name="adj" fmla="val 1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latin typeface="Century Gothic" panose="020B0502020202020204" pitchFamily="34" charset="0"/>
            </a:rPr>
            <a:t>Результаты освоения учебного предмета</a:t>
          </a:r>
          <a:endParaRPr lang="ru-RU" sz="1200" b="1" kern="1200" dirty="0">
            <a:latin typeface="Century Gothic" panose="020B0502020202020204" pitchFamily="34" charset="0"/>
          </a:endParaRPr>
        </a:p>
      </dsp:txBody>
      <dsp:txXfrm>
        <a:off x="28828" y="1178905"/>
        <a:ext cx="1554478" cy="753788"/>
      </dsp:txXfrm>
    </dsp:sp>
    <dsp:sp modelId="{F7737548-C968-4E76-B524-6163588D3E42}">
      <dsp:nvSpPr>
        <dsp:cNvPr id="0" name=""/>
        <dsp:cNvSpPr/>
      </dsp:nvSpPr>
      <dsp:spPr>
        <a:xfrm rot="18289469">
          <a:off x="1366193" y="1072244"/>
          <a:ext cx="1121680" cy="46318"/>
        </a:xfrm>
        <a:custGeom>
          <a:avLst/>
          <a:gdLst/>
          <a:ahLst/>
          <a:cxnLst/>
          <a:rect l="0" t="0" r="0" b="0"/>
          <a:pathLst>
            <a:path>
              <a:moveTo>
                <a:pt x="0" y="23159"/>
              </a:moveTo>
              <a:lnTo>
                <a:pt x="1121680" y="23159"/>
              </a:lnTo>
            </a:path>
          </a:pathLst>
        </a:custGeom>
        <a:noFill/>
        <a:ln w="9525" cap="flat" cmpd="sng" algn="ctr">
          <a:solidFill>
            <a:srgbClr val="FF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1" kern="1200">
            <a:latin typeface="Century Gothic" panose="020B0502020202020204" pitchFamily="34" charset="0"/>
          </a:endParaRPr>
        </a:p>
      </dsp:txBody>
      <dsp:txXfrm>
        <a:off x="1898991" y="1067361"/>
        <a:ext cx="56084" cy="56084"/>
      </dsp:txXfrm>
    </dsp:sp>
    <dsp:sp modelId="{E7C12EBB-5AA9-4A5F-9290-1538FC6149F2}">
      <dsp:nvSpPr>
        <dsp:cNvPr id="0" name=""/>
        <dsp:cNvSpPr/>
      </dsp:nvSpPr>
      <dsp:spPr>
        <a:xfrm>
          <a:off x="2247309" y="234661"/>
          <a:ext cx="1601380" cy="800690"/>
        </a:xfrm>
        <a:prstGeom prst="roundRect">
          <a:avLst>
            <a:gd name="adj" fmla="val 1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latin typeface="Century Gothic" panose="020B0502020202020204" pitchFamily="34" charset="0"/>
            </a:rPr>
            <a:t>Личностные</a:t>
          </a:r>
          <a:endParaRPr lang="ru-RU" sz="1200" b="1" kern="1200" dirty="0">
            <a:latin typeface="Century Gothic" panose="020B0502020202020204" pitchFamily="34" charset="0"/>
          </a:endParaRPr>
        </a:p>
      </dsp:txBody>
      <dsp:txXfrm>
        <a:off x="2270760" y="258112"/>
        <a:ext cx="1554478" cy="753788"/>
      </dsp:txXfrm>
    </dsp:sp>
    <dsp:sp modelId="{8A15F67A-1619-45D9-A08A-C4D6469A052D}">
      <dsp:nvSpPr>
        <dsp:cNvPr id="0" name=""/>
        <dsp:cNvSpPr/>
      </dsp:nvSpPr>
      <dsp:spPr>
        <a:xfrm>
          <a:off x="1606757" y="1532640"/>
          <a:ext cx="640552" cy="46318"/>
        </a:xfrm>
        <a:custGeom>
          <a:avLst/>
          <a:gdLst/>
          <a:ahLst/>
          <a:cxnLst/>
          <a:rect l="0" t="0" r="0" b="0"/>
          <a:pathLst>
            <a:path>
              <a:moveTo>
                <a:pt x="0" y="23159"/>
              </a:moveTo>
              <a:lnTo>
                <a:pt x="640552" y="23159"/>
              </a:lnTo>
            </a:path>
          </a:pathLst>
        </a:custGeom>
        <a:noFill/>
        <a:ln w="9525" cap="flat" cmpd="sng" algn="ctr">
          <a:solidFill>
            <a:srgbClr val="FF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1" kern="1200">
            <a:latin typeface="Century Gothic" panose="020B0502020202020204" pitchFamily="34" charset="0"/>
          </a:endParaRPr>
        </a:p>
      </dsp:txBody>
      <dsp:txXfrm>
        <a:off x="1911020" y="1539786"/>
        <a:ext cx="32027" cy="32027"/>
      </dsp:txXfrm>
    </dsp:sp>
    <dsp:sp modelId="{4F76B8E5-D820-4D1D-93CC-85AED6CA56A5}">
      <dsp:nvSpPr>
        <dsp:cNvPr id="0" name=""/>
        <dsp:cNvSpPr/>
      </dsp:nvSpPr>
      <dsp:spPr>
        <a:xfrm>
          <a:off x="2247309" y="1155454"/>
          <a:ext cx="1601380" cy="800690"/>
        </a:xfrm>
        <a:prstGeom prst="roundRect">
          <a:avLst>
            <a:gd name="adj" fmla="val 1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err="1" smtClean="0">
              <a:latin typeface="Century Gothic" panose="020B0502020202020204" pitchFamily="34" charset="0"/>
            </a:rPr>
            <a:t>Метапредметные</a:t>
          </a:r>
          <a:endParaRPr lang="ru-RU" sz="1200" b="1" kern="1200" dirty="0">
            <a:latin typeface="Century Gothic" panose="020B0502020202020204" pitchFamily="34" charset="0"/>
          </a:endParaRPr>
        </a:p>
      </dsp:txBody>
      <dsp:txXfrm>
        <a:off x="2270760" y="1178905"/>
        <a:ext cx="1554478" cy="753788"/>
      </dsp:txXfrm>
    </dsp:sp>
    <dsp:sp modelId="{24A60427-3552-4AD1-A682-FBA699902C0B}">
      <dsp:nvSpPr>
        <dsp:cNvPr id="0" name=""/>
        <dsp:cNvSpPr/>
      </dsp:nvSpPr>
      <dsp:spPr>
        <a:xfrm rot="18289469">
          <a:off x="3608125" y="1072244"/>
          <a:ext cx="1121680" cy="46318"/>
        </a:xfrm>
        <a:custGeom>
          <a:avLst/>
          <a:gdLst/>
          <a:ahLst/>
          <a:cxnLst/>
          <a:rect l="0" t="0" r="0" b="0"/>
          <a:pathLst>
            <a:path>
              <a:moveTo>
                <a:pt x="0" y="23159"/>
              </a:moveTo>
              <a:lnTo>
                <a:pt x="1121680" y="23159"/>
              </a:lnTo>
            </a:path>
          </a:pathLst>
        </a:custGeom>
        <a:noFill/>
        <a:ln w="9525" cap="flat" cmpd="sng" algn="ctr">
          <a:solidFill>
            <a:srgbClr val="FF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1" kern="1200">
            <a:latin typeface="Century Gothic" panose="020B0502020202020204" pitchFamily="34" charset="0"/>
          </a:endParaRPr>
        </a:p>
      </dsp:txBody>
      <dsp:txXfrm>
        <a:off x="4140924" y="1067361"/>
        <a:ext cx="56084" cy="56084"/>
      </dsp:txXfrm>
    </dsp:sp>
    <dsp:sp modelId="{035021B8-3BC3-4B09-9DE4-7202B772AD6F}">
      <dsp:nvSpPr>
        <dsp:cNvPr id="0" name=""/>
        <dsp:cNvSpPr/>
      </dsp:nvSpPr>
      <dsp:spPr>
        <a:xfrm>
          <a:off x="4489242" y="234661"/>
          <a:ext cx="1601380" cy="800690"/>
        </a:xfrm>
        <a:prstGeom prst="roundRect">
          <a:avLst>
            <a:gd name="adj" fmla="val 10000"/>
          </a:avLst>
        </a:prstGeom>
        <a:solidFill>
          <a:schemeClr val="bg1"/>
        </a:solidFill>
        <a:ln>
          <a:solidFill>
            <a:schemeClr val="tx2">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rgbClr val="003366"/>
              </a:solidFill>
              <a:latin typeface="Century Gothic" panose="020B0502020202020204" pitchFamily="34" charset="0"/>
            </a:rPr>
            <a:t>Познавательные универсальные учебные действия</a:t>
          </a:r>
          <a:endParaRPr lang="ru-RU" sz="1200" b="1" kern="1200" dirty="0">
            <a:solidFill>
              <a:srgbClr val="003366"/>
            </a:solidFill>
            <a:latin typeface="Century Gothic" panose="020B0502020202020204" pitchFamily="34" charset="0"/>
          </a:endParaRPr>
        </a:p>
      </dsp:txBody>
      <dsp:txXfrm>
        <a:off x="4512693" y="258112"/>
        <a:ext cx="1554478" cy="753788"/>
      </dsp:txXfrm>
    </dsp:sp>
    <dsp:sp modelId="{973BFCFB-FCBE-4EAF-A347-9A3C2F91F6FE}">
      <dsp:nvSpPr>
        <dsp:cNvPr id="0" name=""/>
        <dsp:cNvSpPr/>
      </dsp:nvSpPr>
      <dsp:spPr>
        <a:xfrm>
          <a:off x="3848690" y="1532640"/>
          <a:ext cx="640552" cy="46318"/>
        </a:xfrm>
        <a:custGeom>
          <a:avLst/>
          <a:gdLst/>
          <a:ahLst/>
          <a:cxnLst/>
          <a:rect l="0" t="0" r="0" b="0"/>
          <a:pathLst>
            <a:path>
              <a:moveTo>
                <a:pt x="0" y="23159"/>
              </a:moveTo>
              <a:lnTo>
                <a:pt x="640552" y="23159"/>
              </a:lnTo>
            </a:path>
          </a:pathLst>
        </a:custGeom>
        <a:noFill/>
        <a:ln w="9525" cap="flat" cmpd="sng" algn="ctr">
          <a:solidFill>
            <a:srgbClr val="FF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1" kern="1200">
            <a:latin typeface="Century Gothic" panose="020B0502020202020204" pitchFamily="34" charset="0"/>
          </a:endParaRPr>
        </a:p>
      </dsp:txBody>
      <dsp:txXfrm>
        <a:off x="4152952" y="1539786"/>
        <a:ext cx="32027" cy="32027"/>
      </dsp:txXfrm>
    </dsp:sp>
    <dsp:sp modelId="{B286B978-7A08-40EF-AC49-A25F17D2A041}">
      <dsp:nvSpPr>
        <dsp:cNvPr id="0" name=""/>
        <dsp:cNvSpPr/>
      </dsp:nvSpPr>
      <dsp:spPr>
        <a:xfrm>
          <a:off x="4489242" y="1155454"/>
          <a:ext cx="1601380" cy="800690"/>
        </a:xfrm>
        <a:prstGeom prst="roundRect">
          <a:avLst>
            <a:gd name="adj" fmla="val 10000"/>
          </a:avLst>
        </a:prstGeom>
        <a:solidFill>
          <a:schemeClr val="bg1"/>
        </a:solidFill>
        <a:ln>
          <a:solidFill>
            <a:schemeClr val="tx2">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rgbClr val="003366"/>
              </a:solidFill>
              <a:latin typeface="Century Gothic" panose="020B0502020202020204" pitchFamily="34" charset="0"/>
            </a:rPr>
            <a:t>Коммуникативные универсальные учебные действия</a:t>
          </a:r>
          <a:endParaRPr lang="ru-RU" sz="1200" b="1" kern="1200" dirty="0">
            <a:solidFill>
              <a:srgbClr val="003366"/>
            </a:solidFill>
            <a:latin typeface="Century Gothic" panose="020B0502020202020204" pitchFamily="34" charset="0"/>
          </a:endParaRPr>
        </a:p>
      </dsp:txBody>
      <dsp:txXfrm>
        <a:off x="4512693" y="1178905"/>
        <a:ext cx="1554478" cy="753788"/>
      </dsp:txXfrm>
    </dsp:sp>
    <dsp:sp modelId="{AC866D0F-1CAC-467F-A34A-EFEC1896D989}">
      <dsp:nvSpPr>
        <dsp:cNvPr id="0" name=""/>
        <dsp:cNvSpPr/>
      </dsp:nvSpPr>
      <dsp:spPr>
        <a:xfrm rot="3310531">
          <a:off x="3608125" y="1993037"/>
          <a:ext cx="1121680" cy="46318"/>
        </a:xfrm>
        <a:custGeom>
          <a:avLst/>
          <a:gdLst/>
          <a:ahLst/>
          <a:cxnLst/>
          <a:rect l="0" t="0" r="0" b="0"/>
          <a:pathLst>
            <a:path>
              <a:moveTo>
                <a:pt x="0" y="23159"/>
              </a:moveTo>
              <a:lnTo>
                <a:pt x="1121680" y="23159"/>
              </a:lnTo>
            </a:path>
          </a:pathLst>
        </a:custGeom>
        <a:noFill/>
        <a:ln w="9525" cap="flat" cmpd="sng" algn="ctr">
          <a:solidFill>
            <a:srgbClr val="FF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1" kern="1200">
            <a:latin typeface="Century Gothic" panose="020B0502020202020204" pitchFamily="34" charset="0"/>
          </a:endParaRPr>
        </a:p>
      </dsp:txBody>
      <dsp:txXfrm>
        <a:off x="4140924" y="1988154"/>
        <a:ext cx="56084" cy="56084"/>
      </dsp:txXfrm>
    </dsp:sp>
    <dsp:sp modelId="{E9546A06-5261-4FB1-8305-FE4CF4A7858C}">
      <dsp:nvSpPr>
        <dsp:cNvPr id="0" name=""/>
        <dsp:cNvSpPr/>
      </dsp:nvSpPr>
      <dsp:spPr>
        <a:xfrm>
          <a:off x="4489242" y="2076248"/>
          <a:ext cx="1601380" cy="800690"/>
        </a:xfrm>
        <a:prstGeom prst="roundRect">
          <a:avLst>
            <a:gd name="adj" fmla="val 10000"/>
          </a:avLst>
        </a:prstGeom>
        <a:solidFill>
          <a:schemeClr val="bg1"/>
        </a:solidFill>
        <a:ln>
          <a:solidFill>
            <a:schemeClr val="tx2">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rgbClr val="003366"/>
              </a:solidFill>
              <a:latin typeface="Century Gothic" panose="020B0502020202020204" pitchFamily="34" charset="0"/>
            </a:rPr>
            <a:t>Регулятивные универсальные учебные действия</a:t>
          </a:r>
          <a:endParaRPr lang="ru-RU" sz="1200" b="1" kern="1200" dirty="0">
            <a:solidFill>
              <a:srgbClr val="003366"/>
            </a:solidFill>
            <a:latin typeface="Century Gothic" panose="020B0502020202020204" pitchFamily="34" charset="0"/>
          </a:endParaRPr>
        </a:p>
      </dsp:txBody>
      <dsp:txXfrm>
        <a:off x="4512693" y="2099699"/>
        <a:ext cx="1554478" cy="753788"/>
      </dsp:txXfrm>
    </dsp:sp>
    <dsp:sp modelId="{4CDFB9EB-BA4E-47CC-A628-B8356C4256FC}">
      <dsp:nvSpPr>
        <dsp:cNvPr id="0" name=""/>
        <dsp:cNvSpPr/>
      </dsp:nvSpPr>
      <dsp:spPr>
        <a:xfrm rot="3310531">
          <a:off x="1366193" y="1993037"/>
          <a:ext cx="1121680" cy="46318"/>
        </a:xfrm>
        <a:custGeom>
          <a:avLst/>
          <a:gdLst/>
          <a:ahLst/>
          <a:cxnLst/>
          <a:rect l="0" t="0" r="0" b="0"/>
          <a:pathLst>
            <a:path>
              <a:moveTo>
                <a:pt x="0" y="23159"/>
              </a:moveTo>
              <a:lnTo>
                <a:pt x="1121680" y="23159"/>
              </a:lnTo>
            </a:path>
          </a:pathLst>
        </a:custGeom>
        <a:noFill/>
        <a:ln w="9525" cap="flat" cmpd="sng" algn="ctr">
          <a:solidFill>
            <a:srgbClr val="FF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1" kern="1200">
            <a:latin typeface="Century Gothic" panose="020B0502020202020204" pitchFamily="34" charset="0"/>
          </a:endParaRPr>
        </a:p>
      </dsp:txBody>
      <dsp:txXfrm>
        <a:off x="1898991" y="1988154"/>
        <a:ext cx="56084" cy="56084"/>
      </dsp:txXfrm>
    </dsp:sp>
    <dsp:sp modelId="{DC1E0092-F15C-4A86-BBE9-72696A83F522}">
      <dsp:nvSpPr>
        <dsp:cNvPr id="0" name=""/>
        <dsp:cNvSpPr/>
      </dsp:nvSpPr>
      <dsp:spPr>
        <a:xfrm>
          <a:off x="2247309" y="2076248"/>
          <a:ext cx="1601380" cy="800690"/>
        </a:xfrm>
        <a:prstGeom prst="roundRect">
          <a:avLst>
            <a:gd name="adj" fmla="val 1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latin typeface="Century Gothic" panose="020B0502020202020204" pitchFamily="34" charset="0"/>
            </a:rPr>
            <a:t>Предметные</a:t>
          </a:r>
          <a:endParaRPr lang="ru-RU" sz="1200" b="1" kern="1200" dirty="0">
            <a:latin typeface="Century Gothic" panose="020B0502020202020204" pitchFamily="34" charset="0"/>
          </a:endParaRPr>
        </a:p>
      </dsp:txBody>
      <dsp:txXfrm>
        <a:off x="2270760" y="2099699"/>
        <a:ext cx="1554478" cy="7537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5E1A8-A6B7-470A-B806-FC5FCE033A9B}">
      <dsp:nvSpPr>
        <dsp:cNvPr id="0" name=""/>
        <dsp:cNvSpPr/>
      </dsp:nvSpPr>
      <dsp:spPr>
        <a:xfrm>
          <a:off x="5357" y="9007"/>
          <a:ext cx="1601390" cy="1005873"/>
        </a:xfrm>
        <a:prstGeom prst="roundRect">
          <a:avLst>
            <a:gd name="adj" fmla="val 10000"/>
          </a:avLst>
        </a:prstGeom>
        <a:solidFill>
          <a:srgbClr val="0033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b="1" u="sng" kern="1200" dirty="0" smtClean="0">
              <a:latin typeface="Century Gothic" panose="020B0502020202020204" pitchFamily="34" charset="0"/>
            </a:rPr>
            <a:t>Познавательные:</a:t>
          </a:r>
          <a:r>
            <a:rPr lang="ru-RU" sz="1000" b="1" kern="1200" dirty="0" smtClean="0">
              <a:latin typeface="Century Gothic" panose="020B0502020202020204" pitchFamily="34" charset="0"/>
            </a:rPr>
            <a:t> базовые логические действия, базовые исследовательские действия, работа с информацией</a:t>
          </a:r>
          <a:endParaRPr lang="ru-RU" sz="1000" b="1" kern="1200" dirty="0">
            <a:latin typeface="Century Gothic" panose="020B0502020202020204" pitchFamily="34" charset="0"/>
          </a:endParaRPr>
        </a:p>
      </dsp:txBody>
      <dsp:txXfrm>
        <a:off x="34818" y="38468"/>
        <a:ext cx="1542468" cy="946951"/>
      </dsp:txXfrm>
    </dsp:sp>
    <dsp:sp modelId="{A0FB35FD-EDAB-4E1A-A171-AC500B0D950B}">
      <dsp:nvSpPr>
        <dsp:cNvPr id="0" name=""/>
        <dsp:cNvSpPr/>
      </dsp:nvSpPr>
      <dsp:spPr>
        <a:xfrm>
          <a:off x="1766887" y="313371"/>
          <a:ext cx="339494" cy="397144"/>
        </a:xfrm>
        <a:prstGeom prst="rightArrow">
          <a:avLst>
            <a:gd name="adj1" fmla="val 60000"/>
            <a:gd name="adj2" fmla="val 50000"/>
          </a:avLst>
        </a:prstGeom>
        <a:solidFill>
          <a:schemeClr val="bg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b="1" kern="1200">
            <a:latin typeface="Century Gothic" panose="020B0502020202020204" pitchFamily="34" charset="0"/>
          </a:endParaRPr>
        </a:p>
      </dsp:txBody>
      <dsp:txXfrm>
        <a:off x="1766887" y="392800"/>
        <a:ext cx="237646" cy="238286"/>
      </dsp:txXfrm>
    </dsp:sp>
    <dsp:sp modelId="{18B15B82-3FED-4DB8-B808-9BB47D0D22F8}">
      <dsp:nvSpPr>
        <dsp:cNvPr id="0" name=""/>
        <dsp:cNvSpPr/>
      </dsp:nvSpPr>
      <dsp:spPr>
        <a:xfrm>
          <a:off x="2247304" y="9007"/>
          <a:ext cx="1601390" cy="1005873"/>
        </a:xfrm>
        <a:prstGeom prst="roundRect">
          <a:avLst>
            <a:gd name="adj" fmla="val 10000"/>
          </a:avLst>
        </a:prstGeom>
        <a:solidFill>
          <a:srgbClr val="0033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b="1" u="sng" kern="1200" dirty="0" smtClean="0">
              <a:latin typeface="Century Gothic" panose="020B0502020202020204" pitchFamily="34" charset="0"/>
            </a:rPr>
            <a:t>Коммуникативные: </a:t>
          </a:r>
          <a:r>
            <a:rPr lang="ru-RU" sz="1000" b="1" u="none" kern="1200" dirty="0" smtClean="0">
              <a:latin typeface="Century Gothic" panose="020B0502020202020204" pitchFamily="34" charset="0"/>
            </a:rPr>
            <a:t>умение признавать возможность существования разных точек зрения</a:t>
          </a:r>
          <a:endParaRPr lang="ru-RU" sz="1000" b="1" u="none" kern="1200" dirty="0">
            <a:latin typeface="Century Gothic" panose="020B0502020202020204" pitchFamily="34" charset="0"/>
          </a:endParaRPr>
        </a:p>
      </dsp:txBody>
      <dsp:txXfrm>
        <a:off x="2276765" y="38468"/>
        <a:ext cx="1542468" cy="946951"/>
      </dsp:txXfrm>
    </dsp:sp>
    <dsp:sp modelId="{709D10A8-3CCA-4534-ACDC-54450EA92171}">
      <dsp:nvSpPr>
        <dsp:cNvPr id="0" name=""/>
        <dsp:cNvSpPr/>
      </dsp:nvSpPr>
      <dsp:spPr>
        <a:xfrm>
          <a:off x="4008834" y="313371"/>
          <a:ext cx="339494" cy="397144"/>
        </a:xfrm>
        <a:prstGeom prst="rightArrow">
          <a:avLst>
            <a:gd name="adj1" fmla="val 60000"/>
            <a:gd name="adj2" fmla="val 50000"/>
          </a:avLst>
        </a:prstGeom>
        <a:solidFill>
          <a:schemeClr val="bg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b="1" kern="1200">
            <a:latin typeface="Century Gothic" panose="020B0502020202020204" pitchFamily="34" charset="0"/>
          </a:endParaRPr>
        </a:p>
      </dsp:txBody>
      <dsp:txXfrm>
        <a:off x="4008834" y="392800"/>
        <a:ext cx="237646" cy="238286"/>
      </dsp:txXfrm>
    </dsp:sp>
    <dsp:sp modelId="{CAD02260-9FC2-4845-8872-A7DEF08ABCC2}">
      <dsp:nvSpPr>
        <dsp:cNvPr id="0" name=""/>
        <dsp:cNvSpPr/>
      </dsp:nvSpPr>
      <dsp:spPr>
        <a:xfrm>
          <a:off x="4489251" y="9007"/>
          <a:ext cx="1601390" cy="1005873"/>
        </a:xfrm>
        <a:prstGeom prst="roundRect">
          <a:avLst>
            <a:gd name="adj" fmla="val 10000"/>
          </a:avLst>
        </a:prstGeom>
        <a:solidFill>
          <a:srgbClr val="0033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b="1" u="sng" kern="1200" dirty="0" smtClean="0">
              <a:latin typeface="Century Gothic" panose="020B0502020202020204" pitchFamily="34" charset="0"/>
            </a:rPr>
            <a:t>Регулятивные: </a:t>
          </a:r>
          <a:r>
            <a:rPr lang="ru-RU" sz="1000" b="1" kern="1200" dirty="0" smtClean="0">
              <a:latin typeface="Century Gothic" panose="020B0502020202020204" pitchFamily="34" charset="0"/>
            </a:rPr>
            <a:t>самоорганизация, самоконтроль, самооценка</a:t>
          </a:r>
          <a:endParaRPr lang="ru-RU" sz="1000" b="1" kern="1200" dirty="0">
            <a:latin typeface="Century Gothic" panose="020B0502020202020204" pitchFamily="34" charset="0"/>
          </a:endParaRPr>
        </a:p>
      </dsp:txBody>
      <dsp:txXfrm>
        <a:off x="4518712" y="38468"/>
        <a:ext cx="1542468" cy="9469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B3725-9635-4884-878F-A0892298A8FA}">
      <dsp:nvSpPr>
        <dsp:cNvPr id="0" name=""/>
        <dsp:cNvSpPr/>
      </dsp:nvSpPr>
      <dsp:spPr>
        <a:xfrm>
          <a:off x="7657" y="0"/>
          <a:ext cx="2288855" cy="792087"/>
        </a:xfrm>
        <a:prstGeom prst="roundRect">
          <a:avLst>
            <a:gd name="adj" fmla="val 10000"/>
          </a:avLst>
        </a:prstGeom>
        <a:solidFill>
          <a:srgbClr val="00336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solidFill>
                <a:schemeClr val="bg1"/>
              </a:solidFill>
              <a:latin typeface="Century Gothic" panose="020B0502020202020204" pitchFamily="34" charset="0"/>
            </a:rPr>
            <a:t>Целевой раздел</a:t>
          </a:r>
          <a:endParaRPr lang="ru-RU" sz="1700" kern="1200" dirty="0">
            <a:solidFill>
              <a:schemeClr val="bg1"/>
            </a:solidFill>
            <a:latin typeface="Century Gothic" panose="020B0502020202020204" pitchFamily="34" charset="0"/>
          </a:endParaRPr>
        </a:p>
      </dsp:txBody>
      <dsp:txXfrm>
        <a:off x="30856" y="23199"/>
        <a:ext cx="2242457" cy="745689"/>
      </dsp:txXfrm>
    </dsp:sp>
    <dsp:sp modelId="{3B7F4A52-588D-4AA4-AD9F-7D1A1C251EF5}">
      <dsp:nvSpPr>
        <dsp:cNvPr id="0" name=""/>
        <dsp:cNvSpPr/>
      </dsp:nvSpPr>
      <dsp:spPr>
        <a:xfrm>
          <a:off x="2525399" y="112225"/>
          <a:ext cx="485237" cy="567636"/>
        </a:xfrm>
        <a:prstGeom prst="rightArrow">
          <a:avLst>
            <a:gd name="adj1" fmla="val 60000"/>
            <a:gd name="adj2" fmla="val 50000"/>
          </a:avLst>
        </a:prstGeom>
        <a:solidFill>
          <a:schemeClr val="bg1">
            <a:lumMod val="5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solidFill>
              <a:schemeClr val="bg1"/>
            </a:solidFill>
            <a:latin typeface="Century Gothic" panose="020B0502020202020204" pitchFamily="34" charset="0"/>
          </a:endParaRPr>
        </a:p>
      </dsp:txBody>
      <dsp:txXfrm>
        <a:off x="2525399" y="225752"/>
        <a:ext cx="339666" cy="340582"/>
      </dsp:txXfrm>
    </dsp:sp>
    <dsp:sp modelId="{9D311023-29DB-4983-B753-91522F43594D}">
      <dsp:nvSpPr>
        <dsp:cNvPr id="0" name=""/>
        <dsp:cNvSpPr/>
      </dsp:nvSpPr>
      <dsp:spPr>
        <a:xfrm>
          <a:off x="3212055" y="0"/>
          <a:ext cx="2288855" cy="792087"/>
        </a:xfrm>
        <a:prstGeom prst="roundRect">
          <a:avLst>
            <a:gd name="adj" fmla="val 10000"/>
          </a:avLst>
        </a:prstGeom>
        <a:solidFill>
          <a:srgbClr val="00336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solidFill>
                <a:schemeClr val="bg1"/>
              </a:solidFill>
              <a:latin typeface="Century Gothic" panose="020B0502020202020204" pitchFamily="34" charset="0"/>
            </a:rPr>
            <a:t>Содержательный раздел</a:t>
          </a:r>
          <a:endParaRPr lang="ru-RU" sz="1700" kern="1200" dirty="0">
            <a:solidFill>
              <a:schemeClr val="bg1"/>
            </a:solidFill>
            <a:latin typeface="Century Gothic" panose="020B0502020202020204" pitchFamily="34" charset="0"/>
          </a:endParaRPr>
        </a:p>
      </dsp:txBody>
      <dsp:txXfrm>
        <a:off x="3235254" y="23199"/>
        <a:ext cx="2242457" cy="745689"/>
      </dsp:txXfrm>
    </dsp:sp>
    <dsp:sp modelId="{C0C6F40D-6414-4882-AD03-0EB84E20EA8B}">
      <dsp:nvSpPr>
        <dsp:cNvPr id="0" name=""/>
        <dsp:cNvSpPr/>
      </dsp:nvSpPr>
      <dsp:spPr>
        <a:xfrm>
          <a:off x="5729796" y="112225"/>
          <a:ext cx="485237" cy="567636"/>
        </a:xfrm>
        <a:prstGeom prst="rightArrow">
          <a:avLst>
            <a:gd name="adj1" fmla="val 60000"/>
            <a:gd name="adj2" fmla="val 50000"/>
          </a:avLst>
        </a:prstGeom>
        <a:solidFill>
          <a:schemeClr val="bg1">
            <a:lumMod val="5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solidFill>
              <a:schemeClr val="bg1"/>
            </a:solidFill>
            <a:latin typeface="Century Gothic" panose="020B0502020202020204" pitchFamily="34" charset="0"/>
          </a:endParaRPr>
        </a:p>
      </dsp:txBody>
      <dsp:txXfrm>
        <a:off x="5729796" y="225752"/>
        <a:ext cx="339666" cy="340582"/>
      </dsp:txXfrm>
    </dsp:sp>
    <dsp:sp modelId="{CE0ECF16-3D6B-4BFA-82EB-8392D18DFD50}">
      <dsp:nvSpPr>
        <dsp:cNvPr id="0" name=""/>
        <dsp:cNvSpPr/>
      </dsp:nvSpPr>
      <dsp:spPr>
        <a:xfrm>
          <a:off x="6416453" y="0"/>
          <a:ext cx="2288855" cy="792087"/>
        </a:xfrm>
        <a:prstGeom prst="roundRect">
          <a:avLst>
            <a:gd name="adj" fmla="val 10000"/>
          </a:avLst>
        </a:prstGeom>
        <a:solidFill>
          <a:srgbClr val="00336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solidFill>
                <a:schemeClr val="bg1"/>
              </a:solidFill>
              <a:latin typeface="Century Gothic" panose="020B0502020202020204" pitchFamily="34" charset="0"/>
            </a:rPr>
            <a:t>Организационный раздел</a:t>
          </a:r>
          <a:endParaRPr lang="ru-RU" sz="1700" kern="1200" dirty="0">
            <a:solidFill>
              <a:schemeClr val="bg1"/>
            </a:solidFill>
            <a:latin typeface="Century Gothic" panose="020B0502020202020204" pitchFamily="34" charset="0"/>
          </a:endParaRPr>
        </a:p>
      </dsp:txBody>
      <dsp:txXfrm>
        <a:off x="6439652" y="23199"/>
        <a:ext cx="2242457" cy="7456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135" cy="497600"/>
          </a:xfrm>
          <a:prstGeom prst="rect">
            <a:avLst/>
          </a:prstGeom>
        </p:spPr>
        <p:txBody>
          <a:bodyPr vert="horz" lIns="91294" tIns="45647" rIns="91294" bIns="45647" rtlCol="0"/>
          <a:lstStyle>
            <a:lvl1pPr algn="l">
              <a:defRPr sz="1200"/>
            </a:lvl1pPr>
          </a:lstStyle>
          <a:p>
            <a:endParaRPr lang="ru-RU"/>
          </a:p>
        </p:txBody>
      </p:sp>
      <p:sp>
        <p:nvSpPr>
          <p:cNvPr id="3" name="Дата 2"/>
          <p:cNvSpPr>
            <a:spLocks noGrp="1"/>
          </p:cNvSpPr>
          <p:nvPr>
            <p:ph type="dt" sz="quarter" idx="1"/>
          </p:nvPr>
        </p:nvSpPr>
        <p:spPr>
          <a:xfrm>
            <a:off x="3849955" y="0"/>
            <a:ext cx="2946135" cy="497600"/>
          </a:xfrm>
          <a:prstGeom prst="rect">
            <a:avLst/>
          </a:prstGeom>
        </p:spPr>
        <p:txBody>
          <a:bodyPr vert="horz" lIns="91294" tIns="45647" rIns="91294" bIns="45647" rtlCol="0"/>
          <a:lstStyle>
            <a:lvl1pPr algn="r">
              <a:defRPr sz="1200"/>
            </a:lvl1pPr>
          </a:lstStyle>
          <a:p>
            <a:fld id="{73133BAA-BDD7-49AF-A1C1-A51D178692DB}" type="datetimeFigureOut">
              <a:rPr lang="ru-RU" smtClean="0"/>
              <a:t>10.01.2023</a:t>
            </a:fld>
            <a:endParaRPr lang="ru-RU"/>
          </a:p>
        </p:txBody>
      </p:sp>
      <p:sp>
        <p:nvSpPr>
          <p:cNvPr id="4" name="Нижний колонтитул 3"/>
          <p:cNvSpPr>
            <a:spLocks noGrp="1"/>
          </p:cNvSpPr>
          <p:nvPr>
            <p:ph type="ftr" sz="quarter" idx="2"/>
          </p:nvPr>
        </p:nvSpPr>
        <p:spPr>
          <a:xfrm>
            <a:off x="0" y="9429039"/>
            <a:ext cx="2946135" cy="497600"/>
          </a:xfrm>
          <a:prstGeom prst="rect">
            <a:avLst/>
          </a:prstGeom>
        </p:spPr>
        <p:txBody>
          <a:bodyPr vert="horz" lIns="91294" tIns="45647" rIns="91294" bIns="45647" rtlCol="0" anchor="b"/>
          <a:lstStyle>
            <a:lvl1pPr algn="l">
              <a:defRPr sz="1200"/>
            </a:lvl1pPr>
          </a:lstStyle>
          <a:p>
            <a:endParaRPr lang="ru-RU"/>
          </a:p>
        </p:txBody>
      </p:sp>
      <p:sp>
        <p:nvSpPr>
          <p:cNvPr id="5" name="Номер слайда 4"/>
          <p:cNvSpPr>
            <a:spLocks noGrp="1"/>
          </p:cNvSpPr>
          <p:nvPr>
            <p:ph type="sldNum" sz="quarter" idx="3"/>
          </p:nvPr>
        </p:nvSpPr>
        <p:spPr>
          <a:xfrm>
            <a:off x="3849955" y="9429039"/>
            <a:ext cx="2946135" cy="497600"/>
          </a:xfrm>
          <a:prstGeom prst="rect">
            <a:avLst/>
          </a:prstGeom>
        </p:spPr>
        <p:txBody>
          <a:bodyPr vert="horz" lIns="91294" tIns="45647" rIns="91294" bIns="45647" rtlCol="0" anchor="b"/>
          <a:lstStyle>
            <a:lvl1pPr algn="r">
              <a:defRPr sz="1200"/>
            </a:lvl1pPr>
          </a:lstStyle>
          <a:p>
            <a:fld id="{F1CF4E3F-9901-4AEE-BA40-AB2E811AE658}" type="slidenum">
              <a:rPr lang="ru-RU" smtClean="0"/>
              <a:t>‹#›</a:t>
            </a:fld>
            <a:endParaRPr lang="ru-RU"/>
          </a:p>
        </p:txBody>
      </p:sp>
    </p:spTree>
    <p:extLst>
      <p:ext uri="{BB962C8B-B14F-4D97-AF65-F5344CB8AC3E}">
        <p14:creationId xmlns:p14="http://schemas.microsoft.com/office/powerpoint/2010/main" val="3013120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154"/>
            <a:ext cx="5438140" cy="4466987"/>
          </a:xfrm>
          <a:prstGeom prst="rect">
            <a:avLst/>
          </a:prstGeom>
          <a:noFill/>
          <a:ln>
            <a:noFill/>
          </a:ln>
        </p:spPr>
        <p:txBody>
          <a:bodyPr wrap="square" lIns="91279" tIns="91279" rIns="91279" bIns="91279"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41681995"/>
      </p:ext>
    </p:extLst>
  </p:cSld>
  <p:clrMap bg1="lt1" tx1="dk1" bg2="dk2" tx2="lt2" accent1="accent1" accent2="accent2" accent3="accent3" accent4="accent4" accent5="accent5" accent6="accent6" hlink="hlink" folHlink="folHlink"/>
  <p:notesStyle>
    <a:lvl1pPr marL="0" algn="l" defTabSz="914217" rtl="0" eaLnBrk="1" latinLnBrk="0" hangingPunct="1">
      <a:defRPr sz="1200" kern="1200">
        <a:solidFill>
          <a:schemeClr val="tx1"/>
        </a:solidFill>
        <a:latin typeface="+mn-lt"/>
        <a:ea typeface="+mn-ea"/>
        <a:cs typeface="+mn-cs"/>
      </a:defRPr>
    </a:lvl1pPr>
    <a:lvl2pPr marL="457109" algn="l" defTabSz="914217" rtl="0" eaLnBrk="1" latinLnBrk="0" hangingPunct="1">
      <a:defRPr sz="1200" kern="1200">
        <a:solidFill>
          <a:schemeClr val="tx1"/>
        </a:solidFill>
        <a:latin typeface="+mn-lt"/>
        <a:ea typeface="+mn-ea"/>
        <a:cs typeface="+mn-cs"/>
      </a:defRPr>
    </a:lvl2pPr>
    <a:lvl3pPr marL="914217" algn="l" defTabSz="914217" rtl="0" eaLnBrk="1" latinLnBrk="0" hangingPunct="1">
      <a:defRPr sz="1200" kern="1200">
        <a:solidFill>
          <a:schemeClr val="tx1"/>
        </a:solidFill>
        <a:latin typeface="+mn-lt"/>
        <a:ea typeface="+mn-ea"/>
        <a:cs typeface="+mn-cs"/>
      </a:defRPr>
    </a:lvl3pPr>
    <a:lvl4pPr marL="1371326" algn="l" defTabSz="914217" rtl="0" eaLnBrk="1" latinLnBrk="0" hangingPunct="1">
      <a:defRPr sz="1200" kern="1200">
        <a:solidFill>
          <a:schemeClr val="tx1"/>
        </a:solidFill>
        <a:latin typeface="+mn-lt"/>
        <a:ea typeface="+mn-ea"/>
        <a:cs typeface="+mn-cs"/>
      </a:defRPr>
    </a:lvl4pPr>
    <a:lvl5pPr marL="1828435" algn="l" defTabSz="914217" rtl="0" eaLnBrk="1" latinLnBrk="0" hangingPunct="1">
      <a:defRPr sz="1200" kern="1200">
        <a:solidFill>
          <a:schemeClr val="tx1"/>
        </a:solidFill>
        <a:latin typeface="+mn-lt"/>
        <a:ea typeface="+mn-ea"/>
        <a:cs typeface="+mn-cs"/>
      </a:defRPr>
    </a:lvl5pPr>
    <a:lvl6pPr marL="2285544" algn="l" defTabSz="914217" rtl="0" eaLnBrk="1" latinLnBrk="0" hangingPunct="1">
      <a:defRPr sz="1200" kern="1200">
        <a:solidFill>
          <a:schemeClr val="tx1"/>
        </a:solidFill>
        <a:latin typeface="+mn-lt"/>
        <a:ea typeface="+mn-ea"/>
        <a:cs typeface="+mn-cs"/>
      </a:defRPr>
    </a:lvl6pPr>
    <a:lvl7pPr marL="2742653" algn="l" defTabSz="914217" rtl="0" eaLnBrk="1" latinLnBrk="0" hangingPunct="1">
      <a:defRPr sz="1200" kern="1200">
        <a:solidFill>
          <a:schemeClr val="tx1"/>
        </a:solidFill>
        <a:latin typeface="+mn-lt"/>
        <a:ea typeface="+mn-ea"/>
        <a:cs typeface="+mn-cs"/>
      </a:defRPr>
    </a:lvl7pPr>
    <a:lvl8pPr marL="3199762" algn="l" defTabSz="914217" rtl="0" eaLnBrk="1" latinLnBrk="0" hangingPunct="1">
      <a:defRPr sz="1200" kern="1200">
        <a:solidFill>
          <a:schemeClr val="tx1"/>
        </a:solidFill>
        <a:latin typeface="+mn-lt"/>
        <a:ea typeface="+mn-ea"/>
        <a:cs typeface="+mn-cs"/>
      </a:defRPr>
    </a:lvl8pPr>
    <a:lvl9pPr marL="3656870" algn="l" defTabSz="9142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1</a:t>
            </a:fld>
            <a:endParaRPr lang="ru-RU"/>
          </a:p>
        </p:txBody>
      </p:sp>
    </p:spTree>
    <p:extLst>
      <p:ext uri="{BB962C8B-B14F-4D97-AF65-F5344CB8AC3E}">
        <p14:creationId xmlns:p14="http://schemas.microsoft.com/office/powerpoint/2010/main" val="3937897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10</a:t>
            </a:fld>
            <a:endParaRPr lang="ru-RU"/>
          </a:p>
        </p:txBody>
      </p:sp>
    </p:spTree>
    <p:extLst>
      <p:ext uri="{BB962C8B-B14F-4D97-AF65-F5344CB8AC3E}">
        <p14:creationId xmlns:p14="http://schemas.microsoft.com/office/powerpoint/2010/main" val="1127140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11</a:t>
            </a:fld>
            <a:endParaRPr lang="ru-RU"/>
          </a:p>
        </p:txBody>
      </p:sp>
    </p:spTree>
    <p:extLst>
      <p:ext uri="{BB962C8B-B14F-4D97-AF65-F5344CB8AC3E}">
        <p14:creationId xmlns:p14="http://schemas.microsoft.com/office/powerpoint/2010/main" val="3294111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12</a:t>
            </a:fld>
            <a:endParaRPr lang="ru-RU"/>
          </a:p>
        </p:txBody>
      </p:sp>
    </p:spTree>
    <p:extLst>
      <p:ext uri="{BB962C8B-B14F-4D97-AF65-F5344CB8AC3E}">
        <p14:creationId xmlns:p14="http://schemas.microsoft.com/office/powerpoint/2010/main" val="3294111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13</a:t>
            </a:fld>
            <a:endParaRPr lang="ru-RU"/>
          </a:p>
        </p:txBody>
      </p:sp>
    </p:spTree>
    <p:extLst>
      <p:ext uri="{BB962C8B-B14F-4D97-AF65-F5344CB8AC3E}">
        <p14:creationId xmlns:p14="http://schemas.microsoft.com/office/powerpoint/2010/main" val="3294111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14</a:t>
            </a:fld>
            <a:endParaRPr lang="ru-RU"/>
          </a:p>
        </p:txBody>
      </p:sp>
    </p:spTree>
    <p:extLst>
      <p:ext uri="{BB962C8B-B14F-4D97-AF65-F5344CB8AC3E}">
        <p14:creationId xmlns:p14="http://schemas.microsoft.com/office/powerpoint/2010/main" val="3118388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15</a:t>
            </a:fld>
            <a:endParaRPr lang="ru-RU"/>
          </a:p>
        </p:txBody>
      </p:sp>
    </p:spTree>
    <p:extLst>
      <p:ext uri="{BB962C8B-B14F-4D97-AF65-F5344CB8AC3E}">
        <p14:creationId xmlns:p14="http://schemas.microsoft.com/office/powerpoint/2010/main" val="476806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16</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17</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18</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19</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2</a:t>
            </a:fld>
            <a:endParaRPr lang="ru-RU"/>
          </a:p>
        </p:txBody>
      </p:sp>
    </p:spTree>
    <p:extLst>
      <p:ext uri="{BB962C8B-B14F-4D97-AF65-F5344CB8AC3E}">
        <p14:creationId xmlns:p14="http://schemas.microsoft.com/office/powerpoint/2010/main" val="2332629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20</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21</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22</a:t>
            </a:fld>
            <a:endParaRPr lang="ru-RU"/>
          </a:p>
        </p:txBody>
      </p:sp>
    </p:spTree>
    <p:extLst>
      <p:ext uri="{BB962C8B-B14F-4D97-AF65-F5344CB8AC3E}">
        <p14:creationId xmlns:p14="http://schemas.microsoft.com/office/powerpoint/2010/main" val="2363492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23</a:t>
            </a:fld>
            <a:endParaRPr lang="ru-RU"/>
          </a:p>
        </p:txBody>
      </p:sp>
    </p:spTree>
    <p:extLst>
      <p:ext uri="{BB962C8B-B14F-4D97-AF65-F5344CB8AC3E}">
        <p14:creationId xmlns:p14="http://schemas.microsoft.com/office/powerpoint/2010/main" val="3419611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24</a:t>
            </a:fld>
            <a:endParaRPr lang="ru-RU"/>
          </a:p>
        </p:txBody>
      </p:sp>
    </p:spTree>
    <p:extLst>
      <p:ext uri="{BB962C8B-B14F-4D97-AF65-F5344CB8AC3E}">
        <p14:creationId xmlns:p14="http://schemas.microsoft.com/office/powerpoint/2010/main" val="1075872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25</a:t>
            </a:fld>
            <a:endParaRPr lang="ru-RU"/>
          </a:p>
        </p:txBody>
      </p:sp>
    </p:spTree>
    <p:extLst>
      <p:ext uri="{BB962C8B-B14F-4D97-AF65-F5344CB8AC3E}">
        <p14:creationId xmlns:p14="http://schemas.microsoft.com/office/powerpoint/2010/main" val="1088621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26</a:t>
            </a:fld>
            <a:endParaRPr lang="ru-RU"/>
          </a:p>
        </p:txBody>
      </p:sp>
    </p:spTree>
    <p:extLst>
      <p:ext uri="{BB962C8B-B14F-4D97-AF65-F5344CB8AC3E}">
        <p14:creationId xmlns:p14="http://schemas.microsoft.com/office/powerpoint/2010/main" val="4285540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27</a:t>
            </a:fld>
            <a:endParaRPr lang="ru-RU"/>
          </a:p>
        </p:txBody>
      </p:sp>
    </p:spTree>
    <p:extLst>
      <p:ext uri="{BB962C8B-B14F-4D97-AF65-F5344CB8AC3E}">
        <p14:creationId xmlns:p14="http://schemas.microsoft.com/office/powerpoint/2010/main" val="826739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28</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29</a:t>
            </a:fld>
            <a:endParaRPr lang="ru-RU"/>
          </a:p>
        </p:txBody>
      </p:sp>
    </p:spTree>
    <p:extLst>
      <p:ext uri="{BB962C8B-B14F-4D97-AF65-F5344CB8AC3E}">
        <p14:creationId xmlns:p14="http://schemas.microsoft.com/office/powerpoint/2010/main" val="293944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3</a:t>
            </a:fld>
            <a:endParaRPr lang="ru-RU"/>
          </a:p>
        </p:txBody>
      </p:sp>
    </p:spTree>
    <p:extLst>
      <p:ext uri="{BB962C8B-B14F-4D97-AF65-F5344CB8AC3E}">
        <p14:creationId xmlns:p14="http://schemas.microsoft.com/office/powerpoint/2010/main" val="102321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lIns="91294" tIns="45647" rIns="91294" bIns="45647"/>
          <a:lstStyle/>
          <a:p>
            <a:fld id="{B0452CF8-3AB1-4FEF-AEA0-523372ABA7BB}" type="slidenum">
              <a:rPr lang="ru-RU" smtClean="0"/>
              <a:t>30</a:t>
            </a:fld>
            <a:endParaRPr lang="ru-RU"/>
          </a:p>
        </p:txBody>
      </p:sp>
    </p:spTree>
    <p:extLst>
      <p:ext uri="{BB962C8B-B14F-4D97-AF65-F5344CB8AC3E}">
        <p14:creationId xmlns:p14="http://schemas.microsoft.com/office/powerpoint/2010/main" val="883060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31</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32</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33</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34</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35</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36</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37</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38</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39</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4</a:t>
            </a:fld>
            <a:endParaRPr lang="ru-RU"/>
          </a:p>
        </p:txBody>
      </p:sp>
    </p:spTree>
    <p:extLst>
      <p:ext uri="{BB962C8B-B14F-4D97-AF65-F5344CB8AC3E}">
        <p14:creationId xmlns:p14="http://schemas.microsoft.com/office/powerpoint/2010/main" val="24292033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40</a:t>
            </a:fld>
            <a:endParaRPr lang="ru-RU"/>
          </a:p>
        </p:txBody>
      </p:sp>
    </p:spTree>
    <p:extLst>
      <p:ext uri="{BB962C8B-B14F-4D97-AF65-F5344CB8AC3E}">
        <p14:creationId xmlns:p14="http://schemas.microsoft.com/office/powerpoint/2010/main" val="2376465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41</a:t>
            </a:fld>
            <a:endParaRPr lang="ru-RU"/>
          </a:p>
        </p:txBody>
      </p:sp>
    </p:spTree>
    <p:extLst>
      <p:ext uri="{BB962C8B-B14F-4D97-AF65-F5344CB8AC3E}">
        <p14:creationId xmlns:p14="http://schemas.microsoft.com/office/powerpoint/2010/main" val="3803887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42</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43</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44</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45</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46</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47</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48</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49</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5</a:t>
            </a:fld>
            <a:endParaRPr lang="ru-RU"/>
          </a:p>
        </p:txBody>
      </p:sp>
    </p:spTree>
    <p:extLst>
      <p:ext uri="{BB962C8B-B14F-4D97-AF65-F5344CB8AC3E}">
        <p14:creationId xmlns:p14="http://schemas.microsoft.com/office/powerpoint/2010/main" val="34053311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50</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51</a:t>
            </a:fld>
            <a:endParaRPr lang="ru-RU"/>
          </a:p>
        </p:txBody>
      </p:sp>
    </p:spTree>
    <p:extLst>
      <p:ext uri="{BB962C8B-B14F-4D97-AF65-F5344CB8AC3E}">
        <p14:creationId xmlns:p14="http://schemas.microsoft.com/office/powerpoint/2010/main" val="420920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52</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53</a:t>
            </a:fld>
            <a:endParaRPr lang="ru-RU"/>
          </a:p>
        </p:txBody>
      </p:sp>
    </p:spTree>
    <p:extLst>
      <p:ext uri="{BB962C8B-B14F-4D97-AF65-F5344CB8AC3E}">
        <p14:creationId xmlns:p14="http://schemas.microsoft.com/office/powerpoint/2010/main" val="39725458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54</a:t>
            </a:fld>
            <a:endParaRPr lang="ru-RU"/>
          </a:p>
        </p:txBody>
      </p:sp>
    </p:spTree>
    <p:extLst>
      <p:ext uri="{BB962C8B-B14F-4D97-AF65-F5344CB8AC3E}">
        <p14:creationId xmlns:p14="http://schemas.microsoft.com/office/powerpoint/2010/main" val="39725458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55</a:t>
            </a:fld>
            <a:endParaRPr lang="ru-RU"/>
          </a:p>
        </p:txBody>
      </p:sp>
    </p:spTree>
    <p:extLst>
      <p:ext uri="{BB962C8B-B14F-4D97-AF65-F5344CB8AC3E}">
        <p14:creationId xmlns:p14="http://schemas.microsoft.com/office/powerpoint/2010/main" val="39725458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56</a:t>
            </a:fld>
            <a:endParaRPr lang="ru-RU"/>
          </a:p>
        </p:txBody>
      </p:sp>
    </p:spTree>
    <p:extLst>
      <p:ext uri="{BB962C8B-B14F-4D97-AF65-F5344CB8AC3E}">
        <p14:creationId xmlns:p14="http://schemas.microsoft.com/office/powerpoint/2010/main" val="39725458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57</a:t>
            </a:fld>
            <a:endParaRPr lang="ru-RU"/>
          </a:p>
        </p:txBody>
      </p:sp>
    </p:spTree>
    <p:extLst>
      <p:ext uri="{BB962C8B-B14F-4D97-AF65-F5344CB8AC3E}">
        <p14:creationId xmlns:p14="http://schemas.microsoft.com/office/powerpoint/2010/main" val="39725458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60</a:t>
            </a:fld>
            <a:endParaRPr lang="ru-RU"/>
          </a:p>
        </p:txBody>
      </p:sp>
    </p:spTree>
    <p:extLst>
      <p:ext uri="{BB962C8B-B14F-4D97-AF65-F5344CB8AC3E}">
        <p14:creationId xmlns:p14="http://schemas.microsoft.com/office/powerpoint/2010/main" val="39655676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61</a:t>
            </a:fld>
            <a:endParaRPr lang="ru-RU"/>
          </a:p>
        </p:txBody>
      </p:sp>
    </p:spTree>
    <p:extLst>
      <p:ext uri="{BB962C8B-B14F-4D97-AF65-F5344CB8AC3E}">
        <p14:creationId xmlns:p14="http://schemas.microsoft.com/office/powerpoint/2010/main" val="419571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6</a:t>
            </a:fld>
            <a:endParaRPr lang="ru-RU"/>
          </a:p>
        </p:txBody>
      </p:sp>
    </p:spTree>
    <p:extLst>
      <p:ext uri="{BB962C8B-B14F-4D97-AF65-F5344CB8AC3E}">
        <p14:creationId xmlns:p14="http://schemas.microsoft.com/office/powerpoint/2010/main" val="1920329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7</a:t>
            </a:fld>
            <a:endParaRPr lang="ru-RU"/>
          </a:p>
        </p:txBody>
      </p:sp>
    </p:spTree>
    <p:extLst>
      <p:ext uri="{BB962C8B-B14F-4D97-AF65-F5344CB8AC3E}">
        <p14:creationId xmlns:p14="http://schemas.microsoft.com/office/powerpoint/2010/main" val="693499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8</a:t>
            </a:fld>
            <a:endParaRPr lang="ru-RU"/>
          </a:p>
        </p:txBody>
      </p:sp>
    </p:spTree>
    <p:extLst>
      <p:ext uri="{BB962C8B-B14F-4D97-AF65-F5344CB8AC3E}">
        <p14:creationId xmlns:p14="http://schemas.microsoft.com/office/powerpoint/2010/main" val="3519754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t>9</a:t>
            </a:fld>
            <a:endParaRPr lang="ru-RU"/>
          </a:p>
        </p:txBody>
      </p:sp>
    </p:spTree>
    <p:extLst>
      <p:ext uri="{BB962C8B-B14F-4D97-AF65-F5344CB8AC3E}">
        <p14:creationId xmlns:p14="http://schemas.microsoft.com/office/powerpoint/2010/main" val="3047164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07" tIns="91407" rIns="91407" bIns="91407"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07" tIns="91407" rIns="91407" bIns="91407" anchor="t" anchorCtr="0"/>
          <a:lstStyle>
            <a:lvl1pPr marL="457109" lvl="0" indent="-304739" rtl="0">
              <a:spcBef>
                <a:spcPts val="0"/>
              </a:spcBef>
              <a:spcAft>
                <a:spcPts val="0"/>
              </a:spcAft>
              <a:buSzPts val="1200"/>
              <a:buChar char="●"/>
              <a:defRPr sz="1200"/>
            </a:lvl1pPr>
            <a:lvl2pPr marL="914217" lvl="1" indent="-304739" rtl="0">
              <a:spcBef>
                <a:spcPts val="1599"/>
              </a:spcBef>
              <a:spcAft>
                <a:spcPts val="0"/>
              </a:spcAft>
              <a:buSzPts val="1200"/>
              <a:buChar char="○"/>
              <a:defRPr sz="1200"/>
            </a:lvl2pPr>
            <a:lvl3pPr marL="1371326" lvl="2" indent="-304739" rtl="0">
              <a:spcBef>
                <a:spcPts val="1599"/>
              </a:spcBef>
              <a:spcAft>
                <a:spcPts val="0"/>
              </a:spcAft>
              <a:buSzPts val="1200"/>
              <a:buChar char="■"/>
              <a:defRPr sz="1200"/>
            </a:lvl3pPr>
            <a:lvl4pPr marL="1828435" lvl="3" indent="-304739" rtl="0">
              <a:spcBef>
                <a:spcPts val="1599"/>
              </a:spcBef>
              <a:spcAft>
                <a:spcPts val="0"/>
              </a:spcAft>
              <a:buSzPts val="1200"/>
              <a:buChar char="●"/>
              <a:defRPr sz="1200"/>
            </a:lvl4pPr>
            <a:lvl5pPr marL="2285544" lvl="4" indent="-304739" rtl="0">
              <a:spcBef>
                <a:spcPts val="1599"/>
              </a:spcBef>
              <a:spcAft>
                <a:spcPts val="0"/>
              </a:spcAft>
              <a:buSzPts val="1200"/>
              <a:buChar char="○"/>
              <a:defRPr sz="1200"/>
            </a:lvl5pPr>
            <a:lvl6pPr marL="2742653" lvl="5" indent="-304739" rtl="0">
              <a:spcBef>
                <a:spcPts val="1599"/>
              </a:spcBef>
              <a:spcAft>
                <a:spcPts val="0"/>
              </a:spcAft>
              <a:buSzPts val="1200"/>
              <a:buChar char="■"/>
              <a:defRPr sz="1200"/>
            </a:lvl6pPr>
            <a:lvl7pPr marL="3199762" lvl="6" indent="-304739" rtl="0">
              <a:spcBef>
                <a:spcPts val="1599"/>
              </a:spcBef>
              <a:spcAft>
                <a:spcPts val="0"/>
              </a:spcAft>
              <a:buSzPts val="1200"/>
              <a:buChar char="●"/>
              <a:defRPr sz="1200"/>
            </a:lvl7pPr>
            <a:lvl8pPr marL="3656870" lvl="7" indent="-304739" rtl="0">
              <a:spcBef>
                <a:spcPts val="1599"/>
              </a:spcBef>
              <a:spcAft>
                <a:spcPts val="0"/>
              </a:spcAft>
              <a:buSzPts val="1200"/>
              <a:buChar char="○"/>
              <a:defRPr sz="1200"/>
            </a:lvl8pPr>
            <a:lvl9pPr marL="4113979" lvl="8" indent="-304739" rtl="0">
              <a:spcBef>
                <a:spcPts val="1599"/>
              </a:spcBef>
              <a:spcAft>
                <a:spcPts val="1599"/>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07" tIns="91407" rIns="91407" bIns="91407" anchor="ctr" anchorCtr="0">
            <a:noAutofit/>
          </a:bodyPr>
          <a:lstStyle/>
          <a:p>
            <a:fld id="{00000000-1234-1234-1234-123412341234}" type="slidenum">
              <a:rPr lang="ru" smtClean="0"/>
              <a:pPr/>
              <a:t>‹#›</a:t>
            </a:fld>
            <a:endParaRPr lang="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07" tIns="91407" rIns="91407" bIns="91407"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07" tIns="91407" rIns="91407" bIns="91407" anchor="ctr" anchorCtr="0">
            <a:noAutofit/>
          </a:bodyPr>
          <a:lstStyle/>
          <a:p>
            <a:fld id="{00000000-1234-1234-1234-123412341234}" type="slidenum">
              <a:rPr lang="ru" smtClean="0"/>
              <a:pPr/>
              <a:t>‹#›</a:t>
            </a:fld>
            <a:endParaRPr lang="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07" tIns="91407" rIns="91407" bIns="91407"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07" tIns="91407" rIns="91407" bIns="91407"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07" tIns="91407" rIns="91407" bIns="91407"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1" y="724075"/>
            <a:ext cx="3837000" cy="3695100"/>
          </a:xfrm>
          <a:prstGeom prst="rect">
            <a:avLst/>
          </a:prstGeom>
        </p:spPr>
        <p:txBody>
          <a:bodyPr wrap="square" lIns="91407" tIns="91407" rIns="91407" bIns="91407" anchor="ctr" anchorCtr="0"/>
          <a:lstStyle>
            <a:lvl1pPr marL="457109" lvl="0" indent="-342832" rtl="0">
              <a:spcBef>
                <a:spcPts val="0"/>
              </a:spcBef>
              <a:spcAft>
                <a:spcPts val="0"/>
              </a:spcAft>
              <a:buSzPts val="1800"/>
              <a:buChar char="●"/>
              <a:defRPr/>
            </a:lvl1pPr>
            <a:lvl2pPr marL="914217" lvl="1" indent="-317437" rtl="0">
              <a:spcBef>
                <a:spcPts val="1599"/>
              </a:spcBef>
              <a:spcAft>
                <a:spcPts val="0"/>
              </a:spcAft>
              <a:buSzPts val="1400"/>
              <a:buChar char="○"/>
              <a:defRPr/>
            </a:lvl2pPr>
            <a:lvl3pPr marL="1371326" lvl="2" indent="-317437" rtl="0">
              <a:spcBef>
                <a:spcPts val="1599"/>
              </a:spcBef>
              <a:spcAft>
                <a:spcPts val="0"/>
              </a:spcAft>
              <a:buSzPts val="1400"/>
              <a:buChar char="■"/>
              <a:defRPr/>
            </a:lvl3pPr>
            <a:lvl4pPr marL="1828435" lvl="3" indent="-317437" rtl="0">
              <a:spcBef>
                <a:spcPts val="1599"/>
              </a:spcBef>
              <a:spcAft>
                <a:spcPts val="0"/>
              </a:spcAft>
              <a:buSzPts val="1400"/>
              <a:buChar char="●"/>
              <a:defRPr/>
            </a:lvl4pPr>
            <a:lvl5pPr marL="2285544" lvl="4" indent="-317437" rtl="0">
              <a:spcBef>
                <a:spcPts val="1599"/>
              </a:spcBef>
              <a:spcAft>
                <a:spcPts val="0"/>
              </a:spcAft>
              <a:buSzPts val="1400"/>
              <a:buChar char="○"/>
              <a:defRPr/>
            </a:lvl5pPr>
            <a:lvl6pPr marL="2742653" lvl="5" indent="-317437" rtl="0">
              <a:spcBef>
                <a:spcPts val="1599"/>
              </a:spcBef>
              <a:spcAft>
                <a:spcPts val="0"/>
              </a:spcAft>
              <a:buSzPts val="1400"/>
              <a:buChar char="■"/>
              <a:defRPr/>
            </a:lvl6pPr>
            <a:lvl7pPr marL="3199762" lvl="6" indent="-317437" rtl="0">
              <a:spcBef>
                <a:spcPts val="1599"/>
              </a:spcBef>
              <a:spcAft>
                <a:spcPts val="0"/>
              </a:spcAft>
              <a:buSzPts val="1400"/>
              <a:buChar char="●"/>
              <a:defRPr/>
            </a:lvl7pPr>
            <a:lvl8pPr marL="3656870" lvl="7" indent="-317437" rtl="0">
              <a:spcBef>
                <a:spcPts val="1599"/>
              </a:spcBef>
              <a:spcAft>
                <a:spcPts val="0"/>
              </a:spcAft>
              <a:buSzPts val="1400"/>
              <a:buChar char="○"/>
              <a:defRPr/>
            </a:lvl8pPr>
            <a:lvl9pPr marL="4113979" lvl="8" indent="-317437" rtl="0">
              <a:spcBef>
                <a:spcPts val="1599"/>
              </a:spcBef>
              <a:spcAft>
                <a:spcPts val="1599"/>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07" tIns="91407" rIns="91407" bIns="91407" anchor="ctr" anchorCtr="0">
            <a:noAutofit/>
          </a:bodyPr>
          <a:lstStyle/>
          <a:p>
            <a:fld id="{00000000-1234-1234-1234-123412341234}" type="slidenum">
              <a:rPr lang="ru" smtClean="0"/>
              <a:pPr/>
              <a:t>‹#›</a:t>
            </a:fld>
            <a:endParaRPr lang="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1" y="4230575"/>
            <a:ext cx="5998800" cy="605100"/>
          </a:xfrm>
          <a:prstGeom prst="rect">
            <a:avLst/>
          </a:prstGeom>
        </p:spPr>
        <p:txBody>
          <a:bodyPr wrap="square" lIns="91407" tIns="91407" rIns="91407" bIns="91407" anchor="ctr" anchorCtr="0"/>
          <a:lstStyle>
            <a:lvl1pPr marL="457109" lvl="0" indent="-228554" rt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07" tIns="91407" rIns="91407" bIns="91407" anchor="ctr" anchorCtr="0">
            <a:noAutofit/>
          </a:bodyPr>
          <a:lstStyle/>
          <a:p>
            <a:fld id="{00000000-1234-1234-1234-123412341234}" type="slidenum">
              <a:rPr lang="ru" smtClean="0"/>
              <a:pPr/>
              <a:t>‹#›</a:t>
            </a:fld>
            <a:endParaRPr lang="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1" y="1106125"/>
            <a:ext cx="8520600" cy="1963500"/>
          </a:xfrm>
          <a:prstGeom prst="rect">
            <a:avLst/>
          </a:prstGeom>
        </p:spPr>
        <p:txBody>
          <a:bodyPr wrap="square" lIns="91407" tIns="91407" rIns="91407" bIns="91407"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1" y="3152225"/>
            <a:ext cx="8520600" cy="1300800"/>
          </a:xfrm>
          <a:prstGeom prst="rect">
            <a:avLst/>
          </a:prstGeom>
        </p:spPr>
        <p:txBody>
          <a:bodyPr wrap="square" lIns="91407" tIns="91407" rIns="91407" bIns="91407" anchor="t" anchorCtr="0"/>
          <a:lstStyle>
            <a:lvl1pPr marL="457109" lvl="0" indent="-342832" algn="ctr" rtl="0">
              <a:spcBef>
                <a:spcPts val="0"/>
              </a:spcBef>
              <a:spcAft>
                <a:spcPts val="0"/>
              </a:spcAft>
              <a:buSzPts val="1800"/>
              <a:buChar char="●"/>
              <a:defRPr/>
            </a:lvl1pPr>
            <a:lvl2pPr marL="914217" lvl="1" indent="-317437" algn="ctr" rtl="0">
              <a:spcBef>
                <a:spcPts val="1599"/>
              </a:spcBef>
              <a:spcAft>
                <a:spcPts val="0"/>
              </a:spcAft>
              <a:buSzPts val="1400"/>
              <a:buChar char="○"/>
              <a:defRPr/>
            </a:lvl2pPr>
            <a:lvl3pPr marL="1371326" lvl="2" indent="-317437" algn="ctr" rtl="0">
              <a:spcBef>
                <a:spcPts val="1599"/>
              </a:spcBef>
              <a:spcAft>
                <a:spcPts val="0"/>
              </a:spcAft>
              <a:buSzPts val="1400"/>
              <a:buChar char="■"/>
              <a:defRPr/>
            </a:lvl3pPr>
            <a:lvl4pPr marL="1828435" lvl="3" indent="-317437" algn="ctr" rtl="0">
              <a:spcBef>
                <a:spcPts val="1599"/>
              </a:spcBef>
              <a:spcAft>
                <a:spcPts val="0"/>
              </a:spcAft>
              <a:buSzPts val="1400"/>
              <a:buChar char="●"/>
              <a:defRPr/>
            </a:lvl4pPr>
            <a:lvl5pPr marL="2285544" lvl="4" indent="-317437" algn="ctr" rtl="0">
              <a:spcBef>
                <a:spcPts val="1599"/>
              </a:spcBef>
              <a:spcAft>
                <a:spcPts val="0"/>
              </a:spcAft>
              <a:buSzPts val="1400"/>
              <a:buChar char="○"/>
              <a:defRPr/>
            </a:lvl5pPr>
            <a:lvl6pPr marL="2742653" lvl="5" indent="-317437" algn="ctr" rtl="0">
              <a:spcBef>
                <a:spcPts val="1599"/>
              </a:spcBef>
              <a:spcAft>
                <a:spcPts val="0"/>
              </a:spcAft>
              <a:buSzPts val="1400"/>
              <a:buChar char="■"/>
              <a:defRPr/>
            </a:lvl6pPr>
            <a:lvl7pPr marL="3199762" lvl="6" indent="-317437" algn="ctr" rtl="0">
              <a:spcBef>
                <a:spcPts val="1599"/>
              </a:spcBef>
              <a:spcAft>
                <a:spcPts val="0"/>
              </a:spcAft>
              <a:buSzPts val="1400"/>
              <a:buChar char="●"/>
              <a:defRPr/>
            </a:lvl7pPr>
            <a:lvl8pPr marL="3656870" lvl="7" indent="-317437" algn="ctr" rtl="0">
              <a:spcBef>
                <a:spcPts val="1599"/>
              </a:spcBef>
              <a:spcAft>
                <a:spcPts val="0"/>
              </a:spcAft>
              <a:buSzPts val="1400"/>
              <a:buChar char="○"/>
              <a:defRPr/>
            </a:lvl8pPr>
            <a:lvl9pPr marL="4113979" lvl="8" indent="-317437" algn="ctr" rtl="0">
              <a:spcBef>
                <a:spcPts val="1599"/>
              </a:spcBef>
              <a:spcAft>
                <a:spcPts val="1599"/>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07" tIns="91407" rIns="91407" bIns="91407" anchor="ctr" anchorCtr="0">
            <a:noAutofit/>
          </a:bodyPr>
          <a:lstStyle/>
          <a:p>
            <a:fld id="{00000000-1234-1234-1234-123412341234}" type="slidenum">
              <a:rPr lang="ru" smtClean="0"/>
              <a:pPr/>
              <a:t>‹#›</a:t>
            </a:fld>
            <a:endParaRPr lang="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4767263"/>
            <a:ext cx="2133600" cy="273844"/>
          </a:xfrm>
          <a:prstGeom prst="rect">
            <a:avLst/>
          </a:prstGeom>
        </p:spPr>
        <p:txBody>
          <a:bodyPr/>
          <a:lstStyle/>
          <a:p>
            <a:fld id="{5B106E36-FD25-4E2D-B0AA-010F637433A0}" type="datetimeFigureOut">
              <a:rPr lang="ru-RU" smtClean="0"/>
              <a:pPr/>
              <a:t>10.01.2023</a:t>
            </a:fld>
            <a:endParaRPr lang="ru-RU"/>
          </a:p>
        </p:txBody>
      </p:sp>
      <p:sp>
        <p:nvSpPr>
          <p:cNvPr id="3" name="Нижний колонтитул 2"/>
          <p:cNvSpPr>
            <a:spLocks noGrp="1"/>
          </p:cNvSpPr>
          <p:nvPr>
            <p:ph type="ftr" sz="quarter" idx="11"/>
          </p:nvPr>
        </p:nvSpPr>
        <p:spPr>
          <a:xfrm>
            <a:off x="3124200" y="4767263"/>
            <a:ext cx="2895600" cy="273844"/>
          </a:xfrm>
          <a:prstGeom prst="rect">
            <a:avLst/>
          </a:prstGeom>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6088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4767263"/>
            <a:ext cx="2133600" cy="273844"/>
          </a:xfrm>
          <a:prstGeom prst="rect">
            <a:avLst/>
          </a:prstGeom>
        </p:spPr>
        <p:txBody>
          <a:bodyPr/>
          <a:lstStyle/>
          <a:p>
            <a:fld id="{5B106E36-FD25-4E2D-B0AA-010F637433A0}" type="datetimeFigureOut">
              <a:rPr lang="ru-RU" smtClean="0"/>
              <a:pPr/>
              <a:t>10.01.2023</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6134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1" y="445025"/>
            <a:ext cx="8520600" cy="572700"/>
          </a:xfrm>
          <a:prstGeom prst="rect">
            <a:avLst/>
          </a:prstGeom>
          <a:noFill/>
          <a:ln>
            <a:noFill/>
          </a:ln>
        </p:spPr>
        <p:txBody>
          <a:bodyPr wrap="square" lIns="91407" tIns="91407" rIns="91407" bIns="91407"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1" y="1152475"/>
            <a:ext cx="8520600" cy="3416400"/>
          </a:xfrm>
          <a:prstGeom prst="rect">
            <a:avLst/>
          </a:prstGeom>
          <a:noFill/>
          <a:ln>
            <a:noFill/>
          </a:ln>
        </p:spPr>
        <p:txBody>
          <a:bodyPr wrap="square" lIns="91407" tIns="91407" rIns="91407" bIns="91407"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07" tIns="91407" rIns="91407" bIns="91407" anchor="ctr" anchorCtr="0">
            <a:noAutofit/>
          </a:bodyPr>
          <a:lstStyle/>
          <a:p>
            <a:pPr algn="r"/>
            <a:fld id="{00000000-1234-1234-1234-123412341234}" type="slidenum">
              <a:rPr lang="ru" sz="1000" smtClean="0">
                <a:solidFill>
                  <a:schemeClr val="dk2"/>
                </a:solidFill>
              </a:rPr>
              <a:pPr algn="r"/>
              <a:t>‹#›</a:t>
            </a:fld>
            <a:endParaRPr lang="ru"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716" r:id="rId6"/>
    <p:sldLayoutId id="214748371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edsoo.ru/Normativnie_dokumenti.ht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s://edsoo.ru/Normativnie_dokumenti.ht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hyperlink" Target="https://edsoo.ru/Normativnie_dokumenti.htm"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7.xml"/><Relationship Id="rId13" Type="http://schemas.openxmlformats.org/officeDocument/2006/relationships/diagramQuickStyle" Target="../diagrams/quickStyle8.xml"/><Relationship Id="rId3" Type="http://schemas.openxmlformats.org/officeDocument/2006/relationships/image" Target="../media/image34.png"/><Relationship Id="rId7" Type="http://schemas.openxmlformats.org/officeDocument/2006/relationships/diagramLayout" Target="../diagrams/layout7.xml"/><Relationship Id="rId12" Type="http://schemas.openxmlformats.org/officeDocument/2006/relationships/diagramLayout" Target="../diagrams/layout8.xml"/><Relationship Id="rId17" Type="http://schemas.openxmlformats.org/officeDocument/2006/relationships/image" Target="../media/image36.png"/><Relationship Id="rId2" Type="http://schemas.openxmlformats.org/officeDocument/2006/relationships/notesSlide" Target="../notesSlides/notesSlide30.xml"/><Relationship Id="rId16"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diagramData" Target="../diagrams/data7.xml"/><Relationship Id="rId11" Type="http://schemas.openxmlformats.org/officeDocument/2006/relationships/diagramData" Target="../diagrams/data8.xml"/><Relationship Id="rId5" Type="http://schemas.openxmlformats.org/officeDocument/2006/relationships/hyperlink" Target="https://edsoo.ru/download/1357?hash=440e4bb1ff3679fc56a6211e5bc888c4" TargetMode="External"/><Relationship Id="rId15" Type="http://schemas.microsoft.com/office/2007/relationships/diagramDrawing" Target="../diagrams/drawing8.xml"/><Relationship Id="rId10" Type="http://schemas.microsoft.com/office/2007/relationships/diagramDrawing" Target="../diagrams/drawing7.xml"/><Relationship Id="rId4" Type="http://schemas.microsoft.com/office/2007/relationships/hdphoto" Target="../media/hdphoto3.wdp"/><Relationship Id="rId9" Type="http://schemas.openxmlformats.org/officeDocument/2006/relationships/diagramColors" Target="../diagrams/colors7.xml"/><Relationship Id="rId14" Type="http://schemas.openxmlformats.org/officeDocument/2006/relationships/diagramColors" Target="../diagrams/colors8.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2.JP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45.png"/></Relationships>
</file>

<file path=ppt/slides/_rels/slide5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1.gif"/><Relationship Id="rId5" Type="http://schemas.openxmlformats.org/officeDocument/2006/relationships/image" Target="../media/image50.png"/><Relationship Id="rId4" Type="http://schemas.openxmlformats.org/officeDocument/2006/relationships/image" Target="../media/image49.jpeg"/></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5" Type="http://schemas.openxmlformats.org/officeDocument/2006/relationships/image" Target="../media/image31.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60.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image" Target="../media/image54.png"/><Relationship Id="rId7" Type="http://schemas.openxmlformats.org/officeDocument/2006/relationships/image" Target="../media/image57.gif"/><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59.gif"/></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7" Type="http://schemas.microsoft.com/office/2007/relationships/hdphoto" Target="../media/hdphoto4.wdp"/><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62.pn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3.gif"/><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F215C2C0-9FCF-4FEE-B17C-D1938ED04F4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53001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6352C14-E756-47E9-94F3-12C75E5C91D8}"/>
              </a:ext>
            </a:extLst>
          </p:cNvPr>
          <p:cNvSpPr txBox="1"/>
          <p:nvPr/>
        </p:nvSpPr>
        <p:spPr>
          <a:xfrm>
            <a:off x="0" y="0"/>
            <a:ext cx="9144000"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Изменения в системе общего образования</a:t>
            </a:r>
            <a:endParaRPr lang="ru-RU" sz="2400" b="1" dirty="0">
              <a:solidFill>
                <a:schemeClr val="bg1"/>
              </a:solidFill>
              <a:latin typeface="Century Gothic" panose="020B0502020202020204" pitchFamily="34" charset="0"/>
            </a:endParaRPr>
          </a:p>
        </p:txBody>
      </p:sp>
      <p:sp>
        <p:nvSpPr>
          <p:cNvPr id="3" name="Прямоугольник 2"/>
          <p:cNvSpPr/>
          <p:nvPr/>
        </p:nvSpPr>
        <p:spPr>
          <a:xfrm>
            <a:off x="251520" y="771550"/>
            <a:ext cx="8640960" cy="1200329"/>
          </a:xfrm>
          <a:prstGeom prst="rect">
            <a:avLst/>
          </a:prstGeom>
          <a:solidFill>
            <a:srgbClr val="003366"/>
          </a:solidFill>
        </p:spPr>
        <p:txBody>
          <a:bodyPr wrap="square">
            <a:spAutoFit/>
          </a:bodyPr>
          <a:lstStyle/>
          <a:p>
            <a:pPr algn="ctr"/>
            <a:r>
              <a:rPr lang="ru-RU" sz="2400" b="1" dirty="0" smtClean="0">
                <a:solidFill>
                  <a:schemeClr val="bg1"/>
                </a:solidFill>
                <a:latin typeface="Century Gothic" panose="020B0502020202020204" pitchFamily="34" charset="0"/>
              </a:rPr>
              <a:t>Принят новый Порядок </a:t>
            </a:r>
            <a:r>
              <a:rPr lang="ru-RU" sz="2400" b="1" dirty="0">
                <a:solidFill>
                  <a:schemeClr val="bg1"/>
                </a:solidFill>
                <a:latin typeface="Century Gothic" panose="020B0502020202020204" pitchFamily="34" charset="0"/>
              </a:rPr>
              <a:t>организации и осуществления образовательной деятельности по дополнительным общеобразовательным программам</a:t>
            </a:r>
          </a:p>
        </p:txBody>
      </p:sp>
      <p:sp>
        <p:nvSpPr>
          <p:cNvPr id="4" name="Прямоугольник 3"/>
          <p:cNvSpPr/>
          <p:nvPr/>
        </p:nvSpPr>
        <p:spPr>
          <a:xfrm>
            <a:off x="2915816" y="3723878"/>
            <a:ext cx="5760640" cy="830997"/>
          </a:xfrm>
          <a:prstGeom prst="rect">
            <a:avLst/>
          </a:prstGeom>
        </p:spPr>
        <p:txBody>
          <a:bodyPr wrap="square">
            <a:spAutoFit/>
          </a:bodyPr>
          <a:lstStyle/>
          <a:p>
            <a:pPr algn="just"/>
            <a:r>
              <a:rPr lang="ru-RU" sz="1200" i="1" dirty="0">
                <a:solidFill>
                  <a:srgbClr val="002060"/>
                </a:solidFill>
              </a:rPr>
              <a:t>Приказ Министерства просвещения Российской Федерации от 27.07.2022 № 629 </a:t>
            </a:r>
            <a:r>
              <a:rPr lang="ru-RU" sz="1200" i="1" dirty="0" smtClean="0">
                <a:solidFill>
                  <a:srgbClr val="002060"/>
                </a:solidFill>
              </a:rPr>
              <a:t>«Об </a:t>
            </a:r>
            <a:r>
              <a:rPr lang="ru-RU" sz="1200" i="1" dirty="0">
                <a:solidFill>
                  <a:srgbClr val="002060"/>
                </a:solidFill>
              </a:rPr>
              <a:t>утверждении Порядка организации и осуществления образовательной деятельности по дополнительным общеобразовательным </a:t>
            </a:r>
            <a:r>
              <a:rPr lang="ru-RU" sz="1200" i="1" dirty="0" smtClean="0">
                <a:solidFill>
                  <a:srgbClr val="002060"/>
                </a:solidFill>
              </a:rPr>
              <a:t>программам»</a:t>
            </a:r>
            <a:endParaRPr lang="ru-RU" sz="1200" i="1" dirty="0">
              <a:solidFill>
                <a:srgbClr val="002060"/>
              </a:solidFill>
            </a:endParaRPr>
          </a:p>
        </p:txBody>
      </p:sp>
      <p:graphicFrame>
        <p:nvGraphicFramePr>
          <p:cNvPr id="6" name="Схема 5"/>
          <p:cNvGraphicFramePr/>
          <p:nvPr>
            <p:extLst>
              <p:ext uri="{D42A27DB-BD31-4B8C-83A1-F6EECF244321}">
                <p14:modId xmlns:p14="http://schemas.microsoft.com/office/powerpoint/2010/main" val="1237052044"/>
              </p:ext>
            </p:extLst>
          </p:nvPr>
        </p:nvGraphicFramePr>
        <p:xfrm>
          <a:off x="251520" y="2067694"/>
          <a:ext cx="8640960" cy="1124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https://cdn-icons-png.flaticon.com/512/417/41721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295209"/>
            <a:ext cx="1580796" cy="15807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qrcoder.ru/code/?http%3A%2F%2Fpublication.pravo.gov.ru%2FDocument%2FView%2F0001202209270013&amp;4&amp;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9048" y="3795886"/>
            <a:ext cx="633514" cy="63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579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6352C14-E756-47E9-94F3-12C75E5C91D8}"/>
              </a:ext>
            </a:extLst>
          </p:cNvPr>
          <p:cNvSpPr txBox="1"/>
          <p:nvPr/>
        </p:nvSpPr>
        <p:spPr>
          <a:xfrm>
            <a:off x="0" y="0"/>
            <a:ext cx="9144000"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Изменения в системе общего образования</a:t>
            </a:r>
            <a:endParaRPr lang="ru-RU" sz="2400" b="1" dirty="0">
              <a:solidFill>
                <a:schemeClr val="bg1"/>
              </a:solidFill>
              <a:latin typeface="Century Gothic" panose="020B0502020202020204" pitchFamily="34" charset="0"/>
            </a:endParaRPr>
          </a:p>
        </p:txBody>
      </p:sp>
      <p:sp>
        <p:nvSpPr>
          <p:cNvPr id="3" name="Прямоугольник 2"/>
          <p:cNvSpPr/>
          <p:nvPr/>
        </p:nvSpPr>
        <p:spPr>
          <a:xfrm>
            <a:off x="251520" y="1020673"/>
            <a:ext cx="8640960" cy="830997"/>
          </a:xfrm>
          <a:prstGeom prst="rect">
            <a:avLst/>
          </a:prstGeom>
          <a:solidFill>
            <a:srgbClr val="003366"/>
          </a:solidFill>
        </p:spPr>
        <p:txBody>
          <a:bodyPr wrap="square">
            <a:spAutoFit/>
          </a:bodyPr>
          <a:lstStyle/>
          <a:p>
            <a:pPr algn="ctr"/>
            <a:r>
              <a:rPr lang="ru-RU" sz="2400" b="1" dirty="0" smtClean="0">
                <a:solidFill>
                  <a:schemeClr val="bg1"/>
                </a:solidFill>
                <a:latin typeface="Century Gothic" panose="020B0502020202020204" pitchFamily="34" charset="0"/>
              </a:rPr>
              <a:t>Изменены бланки аттестатов и порядок их заполнения</a:t>
            </a:r>
            <a:endParaRPr lang="ru-RU" sz="2400" b="1" dirty="0">
              <a:solidFill>
                <a:schemeClr val="bg1"/>
              </a:solidFill>
              <a:latin typeface="Century Gothic" panose="020B0502020202020204" pitchFamily="34" charset="0"/>
            </a:endParaRPr>
          </a:p>
        </p:txBody>
      </p:sp>
      <p:sp>
        <p:nvSpPr>
          <p:cNvPr id="4" name="Прямоугольник 3"/>
          <p:cNvSpPr/>
          <p:nvPr/>
        </p:nvSpPr>
        <p:spPr>
          <a:xfrm>
            <a:off x="2915816" y="2859782"/>
            <a:ext cx="5760640" cy="1015663"/>
          </a:xfrm>
          <a:prstGeom prst="rect">
            <a:avLst/>
          </a:prstGeom>
        </p:spPr>
        <p:txBody>
          <a:bodyPr wrap="square">
            <a:spAutoFit/>
          </a:bodyPr>
          <a:lstStyle/>
          <a:p>
            <a:pPr algn="just"/>
            <a:r>
              <a:rPr lang="ru-RU" sz="1200" i="1" dirty="0">
                <a:solidFill>
                  <a:srgbClr val="002060"/>
                </a:solidFill>
              </a:rPr>
              <a:t>Приказ Министерства просвещения Российской Федерации от 07.10.2022 № 889 </a:t>
            </a:r>
            <a:r>
              <a:rPr lang="ru-RU" sz="1200" i="1" dirty="0" smtClean="0">
                <a:solidFill>
                  <a:srgbClr val="002060"/>
                </a:solidFill>
              </a:rPr>
              <a:t>«О </a:t>
            </a:r>
            <a:r>
              <a:rPr lang="ru-RU" sz="1200" i="1" dirty="0">
                <a:solidFill>
                  <a:srgbClr val="002060"/>
                </a:solidFill>
              </a:rPr>
              <a:t>внесении изменений в Порядок заполнения, учета и выдачи аттестатов об основном общем и среднем общем образовании и их дубликатов, утвержденный приказом Министерства просвещения Российской Федерации от 5 октября 2020 г. № </a:t>
            </a:r>
            <a:r>
              <a:rPr lang="ru-RU" sz="1200" i="1" dirty="0" smtClean="0">
                <a:solidFill>
                  <a:srgbClr val="002060"/>
                </a:solidFill>
              </a:rPr>
              <a:t>546»</a:t>
            </a:r>
            <a:endParaRPr lang="ru-RU" sz="1200" i="1" dirty="0">
              <a:solidFill>
                <a:srgbClr val="002060"/>
              </a:solidFill>
            </a:endParaRPr>
          </a:p>
        </p:txBody>
      </p:sp>
      <p:pic>
        <p:nvPicPr>
          <p:cNvPr id="6" name="Picture 2" descr="https://cdn-icons-png.flaticon.com/512/417/4172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571750"/>
            <a:ext cx="1580796" cy="158079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qrcoder.ru/code/?http%3A%2F%2Fpublication.pravo.gov.ru%2FDocument%2FView%2F0001202212130013&amp;4&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048" y="3090364"/>
            <a:ext cx="633514" cy="63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196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6352C14-E756-47E9-94F3-12C75E5C91D8}"/>
              </a:ext>
            </a:extLst>
          </p:cNvPr>
          <p:cNvSpPr txBox="1"/>
          <p:nvPr/>
        </p:nvSpPr>
        <p:spPr>
          <a:xfrm>
            <a:off x="0" y="0"/>
            <a:ext cx="9144000"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Изменения в системе общего образования</a:t>
            </a:r>
            <a:endParaRPr lang="ru-RU" sz="2400" b="1" dirty="0">
              <a:solidFill>
                <a:schemeClr val="bg1"/>
              </a:solidFill>
              <a:latin typeface="Century Gothic" panose="020B0502020202020204" pitchFamily="34" charset="0"/>
            </a:endParaRPr>
          </a:p>
        </p:txBody>
      </p:sp>
      <p:sp>
        <p:nvSpPr>
          <p:cNvPr id="3" name="Прямоугольник 2"/>
          <p:cNvSpPr/>
          <p:nvPr/>
        </p:nvSpPr>
        <p:spPr>
          <a:xfrm>
            <a:off x="251520" y="1020673"/>
            <a:ext cx="8640960" cy="830997"/>
          </a:xfrm>
          <a:prstGeom prst="rect">
            <a:avLst/>
          </a:prstGeom>
          <a:solidFill>
            <a:srgbClr val="003366"/>
          </a:solidFill>
        </p:spPr>
        <p:txBody>
          <a:bodyPr wrap="square">
            <a:spAutoFit/>
          </a:bodyPr>
          <a:lstStyle/>
          <a:p>
            <a:pPr algn="ctr"/>
            <a:r>
              <a:rPr lang="ru-RU" sz="2400" b="1" dirty="0">
                <a:solidFill>
                  <a:schemeClr val="bg1"/>
                </a:solidFill>
                <a:latin typeface="Century Gothic" panose="020B0502020202020204" pitchFamily="34" charset="0"/>
              </a:rPr>
              <a:t>Отменены рекомендации </a:t>
            </a:r>
            <a:r>
              <a:rPr lang="ru-RU" sz="2400" b="1" dirty="0" smtClean="0">
                <a:solidFill>
                  <a:schemeClr val="bg1"/>
                </a:solidFill>
                <a:latin typeface="Century Gothic" panose="020B0502020202020204" pitchFamily="34" charset="0"/>
              </a:rPr>
              <a:t>о </a:t>
            </a:r>
            <a:r>
              <a:rPr lang="ru-RU" sz="2400" b="1" dirty="0">
                <a:solidFill>
                  <a:schemeClr val="bg1"/>
                </a:solidFill>
                <a:latin typeface="Century Gothic" panose="020B0502020202020204" pitchFamily="34" charset="0"/>
              </a:rPr>
              <a:t>введении третьего часа физической культуры</a:t>
            </a:r>
          </a:p>
        </p:txBody>
      </p:sp>
      <p:sp>
        <p:nvSpPr>
          <p:cNvPr id="4" name="Прямоугольник 3"/>
          <p:cNvSpPr/>
          <p:nvPr/>
        </p:nvSpPr>
        <p:spPr>
          <a:xfrm>
            <a:off x="2915816" y="3147814"/>
            <a:ext cx="5760640" cy="461665"/>
          </a:xfrm>
          <a:prstGeom prst="rect">
            <a:avLst/>
          </a:prstGeom>
        </p:spPr>
        <p:txBody>
          <a:bodyPr wrap="square">
            <a:spAutoFit/>
          </a:bodyPr>
          <a:lstStyle/>
          <a:p>
            <a:pPr algn="just"/>
            <a:r>
              <a:rPr lang="ru-RU" sz="1200" i="1" dirty="0" smtClean="0">
                <a:solidFill>
                  <a:srgbClr val="002060"/>
                </a:solidFill>
              </a:rPr>
              <a:t>Письмо Министерства просвещения </a:t>
            </a:r>
            <a:r>
              <a:rPr lang="ru-RU" sz="1200" i="1" dirty="0">
                <a:solidFill>
                  <a:srgbClr val="002060"/>
                </a:solidFill>
              </a:rPr>
              <a:t>России от </a:t>
            </a:r>
            <a:r>
              <a:rPr lang="ru-RU" sz="1200" i="1" dirty="0" smtClean="0">
                <a:solidFill>
                  <a:srgbClr val="002060"/>
                </a:solidFill>
              </a:rPr>
              <a:t>21.12.2022 </a:t>
            </a:r>
            <a:r>
              <a:rPr lang="ru-RU" sz="1200" i="1" dirty="0">
                <a:solidFill>
                  <a:srgbClr val="002060"/>
                </a:solidFill>
              </a:rPr>
              <a:t>№ ТВ-2859/03 </a:t>
            </a:r>
            <a:r>
              <a:rPr lang="ru-RU" sz="1200" i="1" dirty="0" smtClean="0">
                <a:solidFill>
                  <a:srgbClr val="002060"/>
                </a:solidFill>
              </a:rPr>
              <a:t>«Об </a:t>
            </a:r>
            <a:r>
              <a:rPr lang="ru-RU" sz="1200" i="1" dirty="0">
                <a:solidFill>
                  <a:srgbClr val="002060"/>
                </a:solidFill>
              </a:rPr>
              <a:t>отмене методических </a:t>
            </a:r>
            <a:r>
              <a:rPr lang="ru-RU" sz="1200" i="1" dirty="0" smtClean="0">
                <a:solidFill>
                  <a:srgbClr val="002060"/>
                </a:solidFill>
              </a:rPr>
              <a:t>рекомендаций» </a:t>
            </a:r>
            <a:endParaRPr lang="ru-RU" sz="1200" i="1" dirty="0">
              <a:solidFill>
                <a:srgbClr val="002060"/>
              </a:solidFill>
            </a:endParaRPr>
          </a:p>
        </p:txBody>
      </p:sp>
      <p:pic>
        <p:nvPicPr>
          <p:cNvPr id="6" name="Picture 2" descr="https://cdn-icons-png.flaticon.com/512/417/4172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571750"/>
            <a:ext cx="1580796" cy="15807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qrcoder.ru/code/?https%3A%2F%2Fwww.dropbox.com%2Fs%2F1pxptggnpm7pz21%2F%CF%E8%F1%FC%EC%EE%2520%CC%E8%ED%EF%F0%EE%F1%E2%E5%F9%E5%ED%E8%FF_%CE%E1%2520%EE%F2%EC%E5%ED%E5%2520%EC%E5%F2%EE%E4.%2520%F0%E5%EA%EE%EC%E5%ED%E4..pdf%3Fdl%3D0&amp;4&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048" y="3075806"/>
            <a:ext cx="633514" cy="63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5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6352C14-E756-47E9-94F3-12C75E5C91D8}"/>
              </a:ext>
            </a:extLst>
          </p:cNvPr>
          <p:cNvSpPr txBox="1"/>
          <p:nvPr/>
        </p:nvSpPr>
        <p:spPr>
          <a:xfrm>
            <a:off x="0" y="0"/>
            <a:ext cx="9144000"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Изменения в системе общего образования</a:t>
            </a:r>
            <a:endParaRPr lang="ru-RU" sz="2400" b="1" dirty="0">
              <a:solidFill>
                <a:schemeClr val="bg1"/>
              </a:solidFill>
              <a:latin typeface="Century Gothic" panose="020B0502020202020204" pitchFamily="34" charset="0"/>
            </a:endParaRPr>
          </a:p>
        </p:txBody>
      </p:sp>
      <p:sp>
        <p:nvSpPr>
          <p:cNvPr id="3" name="Прямоугольник 2"/>
          <p:cNvSpPr/>
          <p:nvPr/>
        </p:nvSpPr>
        <p:spPr>
          <a:xfrm>
            <a:off x="251520" y="1020673"/>
            <a:ext cx="8640960" cy="1200329"/>
          </a:xfrm>
          <a:prstGeom prst="rect">
            <a:avLst/>
          </a:prstGeom>
          <a:solidFill>
            <a:srgbClr val="003366"/>
          </a:solidFill>
        </p:spPr>
        <p:txBody>
          <a:bodyPr wrap="square">
            <a:spAutoFit/>
          </a:bodyPr>
          <a:lstStyle/>
          <a:p>
            <a:pPr algn="ctr"/>
            <a:r>
              <a:rPr lang="ru-RU" sz="2400" b="1" dirty="0" smtClean="0">
                <a:solidFill>
                  <a:schemeClr val="bg1"/>
                </a:solidFill>
                <a:latin typeface="Century Gothic" panose="020B0502020202020204" pitchFamily="34" charset="0"/>
              </a:rPr>
              <a:t>Подписан закон </a:t>
            </a:r>
            <a:r>
              <a:rPr lang="ru-RU" sz="2400" b="1" dirty="0">
                <a:solidFill>
                  <a:schemeClr val="bg1"/>
                </a:solidFill>
                <a:latin typeface="Century Gothic" panose="020B0502020202020204" pitchFamily="34" charset="0"/>
              </a:rPr>
              <a:t>о возможности перевода муниципальных образовательных учреждений на региональный </a:t>
            </a:r>
            <a:r>
              <a:rPr lang="ru-RU" sz="2400" b="1" dirty="0" smtClean="0">
                <a:solidFill>
                  <a:schemeClr val="bg1"/>
                </a:solidFill>
                <a:latin typeface="Century Gothic" panose="020B0502020202020204" pitchFamily="34" charset="0"/>
              </a:rPr>
              <a:t>уровень</a:t>
            </a:r>
            <a:endParaRPr lang="ru-RU" sz="2400" b="1" dirty="0">
              <a:solidFill>
                <a:schemeClr val="bg1"/>
              </a:solidFill>
              <a:latin typeface="Century Gothic" panose="020B0502020202020204" pitchFamily="34" charset="0"/>
            </a:endParaRPr>
          </a:p>
        </p:txBody>
      </p:sp>
      <p:sp>
        <p:nvSpPr>
          <p:cNvPr id="4" name="Прямоугольник 3"/>
          <p:cNvSpPr/>
          <p:nvPr/>
        </p:nvSpPr>
        <p:spPr>
          <a:xfrm>
            <a:off x="2915816" y="3147814"/>
            <a:ext cx="5760640" cy="461665"/>
          </a:xfrm>
          <a:prstGeom prst="rect">
            <a:avLst/>
          </a:prstGeom>
        </p:spPr>
        <p:txBody>
          <a:bodyPr wrap="square">
            <a:spAutoFit/>
          </a:bodyPr>
          <a:lstStyle/>
          <a:p>
            <a:pPr algn="just"/>
            <a:r>
              <a:rPr lang="ru-RU" sz="1200" i="1" dirty="0">
                <a:solidFill>
                  <a:srgbClr val="002060"/>
                </a:solidFill>
              </a:rPr>
              <a:t>Федеральный закон от 29.12.2022 № 631-ФЗ </a:t>
            </a:r>
            <a:r>
              <a:rPr lang="ru-RU" sz="1200" i="1" dirty="0" smtClean="0">
                <a:solidFill>
                  <a:srgbClr val="002060"/>
                </a:solidFill>
              </a:rPr>
              <a:t>«О </a:t>
            </a:r>
            <a:r>
              <a:rPr lang="ru-RU" sz="1200" i="1" dirty="0">
                <a:solidFill>
                  <a:srgbClr val="002060"/>
                </a:solidFill>
              </a:rPr>
              <a:t>внесении изменений в Федеральный закон </a:t>
            </a:r>
            <a:r>
              <a:rPr lang="ru-RU" sz="1200" i="1" dirty="0" smtClean="0">
                <a:solidFill>
                  <a:srgbClr val="002060"/>
                </a:solidFill>
              </a:rPr>
              <a:t>«Об </a:t>
            </a:r>
            <a:r>
              <a:rPr lang="ru-RU" sz="1200" i="1" dirty="0">
                <a:solidFill>
                  <a:srgbClr val="002060"/>
                </a:solidFill>
              </a:rPr>
              <a:t>образовании в Российской </a:t>
            </a:r>
            <a:r>
              <a:rPr lang="ru-RU" sz="1200" i="1" dirty="0" smtClean="0">
                <a:solidFill>
                  <a:srgbClr val="002060"/>
                </a:solidFill>
              </a:rPr>
              <a:t>Федерации»</a:t>
            </a:r>
            <a:endParaRPr lang="ru-RU" sz="1200" i="1" dirty="0">
              <a:solidFill>
                <a:srgbClr val="002060"/>
              </a:solidFill>
            </a:endParaRPr>
          </a:p>
        </p:txBody>
      </p:sp>
      <p:pic>
        <p:nvPicPr>
          <p:cNvPr id="6" name="Picture 2" descr="https://cdn-icons-png.flaticon.com/512/417/4172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571750"/>
            <a:ext cx="1580796" cy="158079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qrcoder.ru/code/?http%3A%2F%2Fpublication.pravo.gov.ru%2FDocument%2FView%2F0001202212290148&amp;4&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048" y="3075806"/>
            <a:ext cx="633514" cy="63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49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6352C14-E756-47E9-94F3-12C75E5C91D8}"/>
              </a:ext>
            </a:extLst>
          </p:cNvPr>
          <p:cNvSpPr txBox="1"/>
          <p:nvPr/>
        </p:nvSpPr>
        <p:spPr>
          <a:xfrm>
            <a:off x="0" y="0"/>
            <a:ext cx="9144000"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Изменения в системе общего образования</a:t>
            </a:r>
            <a:endParaRPr lang="ru-RU" sz="2400" b="1" dirty="0">
              <a:solidFill>
                <a:schemeClr val="bg1"/>
              </a:solidFill>
              <a:latin typeface="Century Gothic" panose="020B0502020202020204" pitchFamily="34" charset="0"/>
            </a:endParaRPr>
          </a:p>
        </p:txBody>
      </p:sp>
      <p:pic>
        <p:nvPicPr>
          <p:cNvPr id="2050" name="Picture 2" descr="https://soiro64.ru/wp-content/uploads/2022/12/banner-uzkij-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61665"/>
            <a:ext cx="9144001" cy="1209524"/>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357" y="1671189"/>
            <a:ext cx="1711508" cy="1711508"/>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5950" y="1663228"/>
            <a:ext cx="1720755" cy="1720755"/>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6875" y="1661942"/>
            <a:ext cx="1720755" cy="1720755"/>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87800" y="1656144"/>
            <a:ext cx="1729477" cy="1729477"/>
          </a:xfrm>
          <a:prstGeom prst="rect">
            <a:avLst/>
          </a:prstGeom>
        </p:spPr>
      </p:pic>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7447" y="1656144"/>
            <a:ext cx="1726553" cy="1726553"/>
          </a:xfrm>
          <a:prstGeom prst="rect">
            <a:avLst/>
          </a:prstGeom>
        </p:spPr>
      </p:pic>
      <p:pic>
        <p:nvPicPr>
          <p:cNvPr id="11" name="Рисунок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2046" y="3382697"/>
            <a:ext cx="1760803" cy="1760803"/>
          </a:xfrm>
          <a:prstGeom prst="rect">
            <a:avLst/>
          </a:prstGeom>
        </p:spPr>
      </p:pic>
      <p:pic>
        <p:nvPicPr>
          <p:cNvPr id="12" name="Рисунок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61243" y="3382697"/>
            <a:ext cx="1760803" cy="1760803"/>
          </a:xfrm>
          <a:prstGeom prst="rect">
            <a:avLst/>
          </a:prstGeom>
        </p:spPr>
      </p:pic>
      <p:pic>
        <p:nvPicPr>
          <p:cNvPr id="13" name="Рисунок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00440" y="3382697"/>
            <a:ext cx="1760803" cy="1760803"/>
          </a:xfrm>
          <a:prstGeom prst="rect">
            <a:avLst/>
          </a:prstGeom>
        </p:spPr>
      </p:pic>
      <p:pic>
        <p:nvPicPr>
          <p:cNvPr id="14" name="Рисунок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9552" y="3382697"/>
            <a:ext cx="1760803" cy="1760803"/>
          </a:xfrm>
          <a:prstGeom prst="rect">
            <a:avLst/>
          </a:prstGeom>
        </p:spPr>
      </p:pic>
      <p:sp>
        <p:nvSpPr>
          <p:cNvPr id="15" name="Прямоугольник 14"/>
          <p:cNvSpPr/>
          <p:nvPr/>
        </p:nvSpPr>
        <p:spPr>
          <a:xfrm>
            <a:off x="-2" y="1671188"/>
            <a:ext cx="534189" cy="34723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7582849" y="3382698"/>
            <a:ext cx="1561151" cy="1760802"/>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47286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6352C14-E756-47E9-94F3-12C75E5C91D8}"/>
              </a:ext>
            </a:extLst>
          </p:cNvPr>
          <p:cNvSpPr txBox="1"/>
          <p:nvPr/>
        </p:nvSpPr>
        <p:spPr>
          <a:xfrm>
            <a:off x="0" y="1995686"/>
            <a:ext cx="9144000" cy="1077218"/>
          </a:xfrm>
          <a:prstGeom prst="rect">
            <a:avLst/>
          </a:prstGeom>
          <a:solidFill>
            <a:srgbClr val="003366"/>
          </a:solidFill>
        </p:spPr>
        <p:txBody>
          <a:bodyPr wrap="square" rtlCol="0">
            <a:spAutoFit/>
          </a:bodyPr>
          <a:lstStyle/>
          <a:p>
            <a:pPr algn="ctr"/>
            <a:r>
              <a:rPr lang="ru-RU" sz="3200" b="1" dirty="0" smtClean="0">
                <a:solidFill>
                  <a:schemeClr val="bg1"/>
                </a:solidFill>
                <a:latin typeface="Century Gothic" panose="020B0502020202020204" pitchFamily="34" charset="0"/>
              </a:rPr>
              <a:t>Реализация </a:t>
            </a:r>
            <a:r>
              <a:rPr lang="ru-RU" sz="3200" b="1" dirty="0">
                <a:solidFill>
                  <a:schemeClr val="bg1"/>
                </a:solidFill>
                <a:latin typeface="Century Gothic" panose="020B0502020202020204" pitchFamily="34" charset="0"/>
              </a:rPr>
              <a:t>ФООП НОО, ФООП ООО, ФООП СОО</a:t>
            </a:r>
          </a:p>
        </p:txBody>
      </p:sp>
    </p:spTree>
    <p:extLst>
      <p:ext uri="{BB962C8B-B14F-4D97-AF65-F5344CB8AC3E}">
        <p14:creationId xmlns:p14="http://schemas.microsoft.com/office/powerpoint/2010/main" val="4259547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21"/>
            <a:ext cx="6454281" cy="1125293"/>
          </a:xfrm>
          <a:solidFill>
            <a:srgbClr val="003366"/>
          </a:solidFill>
        </p:spPr>
        <p:txBody>
          <a:bodyPr>
            <a:noAutofit/>
          </a:bodyPr>
          <a:lstStyle/>
          <a:p>
            <a:r>
              <a:rPr lang="ru-RU" sz="2000" b="1" dirty="0" smtClean="0">
                <a:solidFill>
                  <a:schemeClr val="bg1"/>
                </a:solidFill>
                <a:latin typeface="Century Gothic" panose="020B0502020202020204" pitchFamily="34" charset="0"/>
              </a:rPr>
              <a:t>Внесение изменений</a:t>
            </a:r>
            <a:br>
              <a:rPr lang="ru-RU" sz="2000" b="1" dirty="0" smtClean="0">
                <a:solidFill>
                  <a:schemeClr val="bg1"/>
                </a:solidFill>
                <a:latin typeface="Century Gothic" panose="020B0502020202020204" pitchFamily="34" charset="0"/>
              </a:rPr>
            </a:br>
            <a:r>
              <a:rPr lang="ru-RU" sz="2000" b="1" dirty="0" smtClean="0">
                <a:solidFill>
                  <a:schemeClr val="bg1"/>
                </a:solidFill>
                <a:latin typeface="Century Gothic" panose="020B0502020202020204" pitchFamily="34" charset="0"/>
              </a:rPr>
              <a:t>Федеральный закон «Об образовании в Российской Федерации»</a:t>
            </a:r>
            <a:endParaRPr lang="ru-RU" sz="2000" dirty="0">
              <a:solidFill>
                <a:schemeClr val="bg1"/>
              </a:solidFill>
              <a:latin typeface="Century Gothic" panose="020B0502020202020204" pitchFamily="34" charset="0"/>
            </a:endParaRPr>
          </a:p>
        </p:txBody>
      </p:sp>
      <p:graphicFrame>
        <p:nvGraphicFramePr>
          <p:cNvPr id="1102" name="Объект 1101"/>
          <p:cNvGraphicFramePr>
            <a:graphicFrameLocks noGrp="1"/>
          </p:cNvGraphicFramePr>
          <p:nvPr>
            <p:ph idx="1"/>
            <p:extLst>
              <p:ext uri="{D42A27DB-BD31-4B8C-83A1-F6EECF244321}">
                <p14:modId xmlns:p14="http://schemas.microsoft.com/office/powerpoint/2010/main" val="612331017"/>
              </p:ext>
            </p:extLst>
          </p:nvPr>
        </p:nvGraphicFramePr>
        <p:xfrm>
          <a:off x="197470" y="3147814"/>
          <a:ext cx="6174730" cy="1341120"/>
        </p:xfrm>
        <a:graphic>
          <a:graphicData uri="http://schemas.openxmlformats.org/drawingml/2006/table">
            <a:tbl>
              <a:tblPr firstRow="1" bandRow="1">
                <a:tableStyleId>{F5AB1C69-6EDB-4FF4-983F-18BD219EF322}</a:tableStyleId>
              </a:tblPr>
              <a:tblGrid>
                <a:gridCol w="3087365">
                  <a:extLst>
                    <a:ext uri="{9D8B030D-6E8A-4147-A177-3AD203B41FA5}">
                      <a16:colId xmlns="" xmlns:a16="http://schemas.microsoft.com/office/drawing/2014/main" val="20000"/>
                    </a:ext>
                  </a:extLst>
                </a:gridCol>
                <a:gridCol w="3087365">
                  <a:extLst>
                    <a:ext uri="{9D8B030D-6E8A-4147-A177-3AD203B41FA5}">
                      <a16:colId xmlns="" xmlns:a16="http://schemas.microsoft.com/office/drawing/2014/main" val="20001"/>
                    </a:ext>
                  </a:extLst>
                </a:gridCol>
              </a:tblGrid>
              <a:tr h="370840">
                <a:tc gridSpan="2">
                  <a:txBody>
                    <a:bodyPr/>
                    <a:lstStyle/>
                    <a:p>
                      <a:pPr algn="ctr"/>
                      <a:r>
                        <a:rPr lang="ru-RU" b="1" dirty="0" smtClean="0">
                          <a:latin typeface="Century Gothic" panose="020B0502020202020204" pitchFamily="34" charset="0"/>
                        </a:rPr>
                        <a:t>Обязательные федеральные рабочие программы по учебным предметам</a:t>
                      </a:r>
                      <a:endParaRPr lang="ru-RU" b="1" dirty="0">
                        <a:latin typeface="Century Gothic" panose="020B0502020202020204" pitchFamily="34" charset="0"/>
                      </a:endParaRPr>
                    </a:p>
                  </a:txBody>
                  <a:tcPr/>
                </a:tc>
                <a:tc hMerge="1">
                  <a:txBody>
                    <a:bodyPr/>
                    <a:lstStyle/>
                    <a:p>
                      <a:endParaRPr lang="ru-RU" dirty="0"/>
                    </a:p>
                  </a:txBody>
                  <a:tcPr/>
                </a:tc>
                <a:extLst>
                  <a:ext uri="{0D108BD9-81ED-4DB2-BD59-A6C34878D82A}">
                    <a16:rowId xmlns="" xmlns:a16="http://schemas.microsoft.com/office/drawing/2014/main" val="10000"/>
                  </a:ext>
                </a:extLst>
              </a:tr>
              <a:tr h="370840">
                <a:tc>
                  <a:txBody>
                    <a:bodyPr/>
                    <a:lstStyle/>
                    <a:p>
                      <a:pPr algn="ctr"/>
                      <a:r>
                        <a:rPr lang="ru-RU" sz="1200" b="1" dirty="0" smtClean="0">
                          <a:solidFill>
                            <a:srgbClr val="FF0000"/>
                          </a:solidFill>
                          <a:latin typeface="Century Gothic" panose="020B0502020202020204" pitchFamily="34" charset="0"/>
                        </a:rPr>
                        <a:t>НОО</a:t>
                      </a:r>
                    </a:p>
                    <a:p>
                      <a:pPr algn="ctr"/>
                      <a:r>
                        <a:rPr lang="ru-RU" sz="1200" b="0" dirty="0" smtClean="0">
                          <a:latin typeface="Century Gothic" panose="020B0502020202020204" pitchFamily="34" charset="0"/>
                        </a:rPr>
                        <a:t>русский язык</a:t>
                      </a:r>
                    </a:p>
                    <a:p>
                      <a:pPr algn="ctr"/>
                      <a:r>
                        <a:rPr lang="ru-RU" sz="1200" b="0" dirty="0" smtClean="0">
                          <a:latin typeface="Century Gothic" panose="020B0502020202020204" pitchFamily="34" charset="0"/>
                        </a:rPr>
                        <a:t>литературное</a:t>
                      </a:r>
                      <a:r>
                        <a:rPr lang="ru-RU" sz="1200" b="0" baseline="0" dirty="0" smtClean="0">
                          <a:latin typeface="Century Gothic" panose="020B0502020202020204" pitchFamily="34" charset="0"/>
                        </a:rPr>
                        <a:t> чтение </a:t>
                      </a:r>
                    </a:p>
                    <a:p>
                      <a:pPr algn="ctr"/>
                      <a:r>
                        <a:rPr lang="ru-RU" sz="1200" b="0" baseline="0" dirty="0" smtClean="0">
                          <a:latin typeface="Century Gothic" panose="020B0502020202020204" pitchFamily="34" charset="0"/>
                        </a:rPr>
                        <a:t>окружающий мир</a:t>
                      </a:r>
                      <a:endParaRPr lang="ru-RU" sz="1200" b="0" dirty="0">
                        <a:solidFill>
                          <a:schemeClr val="tx1"/>
                        </a:solidFill>
                        <a:latin typeface="Century Gothic" panose="020B0502020202020204" pitchFamily="34" charset="0"/>
                      </a:endParaRPr>
                    </a:p>
                  </a:txBody>
                  <a:tcPr anchor="ctr"/>
                </a:tc>
                <a:tc>
                  <a:txBody>
                    <a:bodyPr/>
                    <a:lstStyle/>
                    <a:p>
                      <a:pPr algn="ctr"/>
                      <a:r>
                        <a:rPr lang="ru-RU" sz="1200" b="1" dirty="0" smtClean="0">
                          <a:solidFill>
                            <a:srgbClr val="FF0000"/>
                          </a:solidFill>
                          <a:latin typeface="Century Gothic" panose="020B0502020202020204" pitchFamily="34" charset="0"/>
                        </a:rPr>
                        <a:t>ООО, СОО</a:t>
                      </a:r>
                    </a:p>
                    <a:p>
                      <a:pPr algn="ctr"/>
                      <a:r>
                        <a:rPr lang="ru-RU" sz="1200" dirty="0" smtClean="0">
                          <a:latin typeface="Century Gothic" panose="020B0502020202020204" pitchFamily="34" charset="0"/>
                        </a:rPr>
                        <a:t>русский</a:t>
                      </a:r>
                      <a:r>
                        <a:rPr lang="ru-RU" sz="1200" baseline="0" dirty="0" smtClean="0">
                          <a:latin typeface="Century Gothic" panose="020B0502020202020204" pitchFamily="34" charset="0"/>
                        </a:rPr>
                        <a:t> язык, литература, история, обществознание, география, основы безопасности жизнедеятельности</a:t>
                      </a:r>
                      <a:endParaRPr lang="ru-RU" sz="1200" b="1" dirty="0">
                        <a:solidFill>
                          <a:schemeClr val="tx1"/>
                        </a:solidFill>
                        <a:latin typeface="Century Gothic" panose="020B0502020202020204" pitchFamily="34" charset="0"/>
                      </a:endParaRPr>
                    </a:p>
                  </a:txBody>
                  <a:tcPr anchor="ctr"/>
                </a:tc>
                <a:extLst>
                  <a:ext uri="{0D108BD9-81ED-4DB2-BD59-A6C34878D82A}">
                    <a16:rowId xmlns="" xmlns:a16="http://schemas.microsoft.com/office/drawing/2014/main" val="10001"/>
                  </a:ext>
                </a:extLst>
              </a:tr>
            </a:tbl>
          </a:graphicData>
        </a:graphic>
      </p:graphicFrame>
      <p:sp>
        <p:nvSpPr>
          <p:cNvPr id="4" name="Прямоугольник 3"/>
          <p:cNvSpPr/>
          <p:nvPr/>
        </p:nvSpPr>
        <p:spPr>
          <a:xfrm>
            <a:off x="2483767" y="1170875"/>
            <a:ext cx="1656183" cy="635214"/>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b="1" dirty="0" smtClean="0">
              <a:solidFill>
                <a:srgbClr val="003366"/>
              </a:solidFill>
              <a:latin typeface="Century Gothic" panose="020B0502020202020204" pitchFamily="34" charset="0"/>
            </a:endParaRPr>
          </a:p>
          <a:p>
            <a:pPr algn="ctr"/>
            <a:r>
              <a:rPr lang="ru-RU" b="1" dirty="0" smtClean="0">
                <a:solidFill>
                  <a:srgbClr val="003366"/>
                </a:solidFill>
                <a:latin typeface="Century Gothic" panose="020B0502020202020204" pitchFamily="34" charset="0"/>
              </a:rPr>
              <a:t>ФООП</a:t>
            </a:r>
            <a:endParaRPr lang="ru-RU" b="1" dirty="0">
              <a:solidFill>
                <a:srgbClr val="003366"/>
              </a:solidFill>
              <a:latin typeface="Century Gothic" panose="020B0502020202020204" pitchFamily="34" charset="0"/>
            </a:endParaRPr>
          </a:p>
        </p:txBody>
      </p:sp>
      <p:sp>
        <p:nvSpPr>
          <p:cNvPr id="18" name="Прямоугольник 17"/>
          <p:cNvSpPr/>
          <p:nvPr/>
        </p:nvSpPr>
        <p:spPr>
          <a:xfrm>
            <a:off x="1475656" y="2036070"/>
            <a:ext cx="1080120" cy="895720"/>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800" dirty="0">
                <a:solidFill>
                  <a:srgbClr val="003366"/>
                </a:solidFill>
                <a:latin typeface="Century Gothic" panose="020B0502020202020204" pitchFamily="34" charset="0"/>
              </a:rPr>
              <a:t>ф</a:t>
            </a:r>
            <a:r>
              <a:rPr lang="ru-RU" sz="800" dirty="0" smtClean="0">
                <a:solidFill>
                  <a:srgbClr val="003366"/>
                </a:solidFill>
                <a:latin typeface="Century Gothic" panose="020B0502020202020204" pitchFamily="34" charset="0"/>
              </a:rPr>
              <a:t>едеральный календарный учебный график</a:t>
            </a:r>
            <a:endParaRPr lang="ru-RU" sz="800" dirty="0">
              <a:solidFill>
                <a:srgbClr val="003366"/>
              </a:solidFill>
              <a:latin typeface="Century Gothic" panose="020B0502020202020204" pitchFamily="34" charset="0"/>
            </a:endParaRPr>
          </a:p>
        </p:txBody>
      </p:sp>
      <p:sp>
        <p:nvSpPr>
          <p:cNvPr id="19" name="Прямоугольник 18"/>
          <p:cNvSpPr/>
          <p:nvPr/>
        </p:nvSpPr>
        <p:spPr>
          <a:xfrm>
            <a:off x="197470" y="2036069"/>
            <a:ext cx="1080120" cy="895721"/>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800" dirty="0">
                <a:solidFill>
                  <a:srgbClr val="003366"/>
                </a:solidFill>
                <a:latin typeface="Century Gothic" panose="020B0502020202020204" pitchFamily="34" charset="0"/>
              </a:rPr>
              <a:t>ф</a:t>
            </a:r>
            <a:r>
              <a:rPr lang="ru-RU" sz="800" dirty="0" smtClean="0">
                <a:solidFill>
                  <a:srgbClr val="003366"/>
                </a:solidFill>
                <a:latin typeface="Century Gothic" panose="020B0502020202020204" pitchFamily="34" charset="0"/>
              </a:rPr>
              <a:t>едеральный учебный план</a:t>
            </a:r>
            <a:endParaRPr lang="ru-RU" sz="800" dirty="0">
              <a:solidFill>
                <a:srgbClr val="003366"/>
              </a:solidFill>
              <a:latin typeface="Century Gothic" panose="020B0502020202020204" pitchFamily="34" charset="0"/>
            </a:endParaRPr>
          </a:p>
        </p:txBody>
      </p:sp>
      <p:sp>
        <p:nvSpPr>
          <p:cNvPr id="20" name="Прямоугольник 19"/>
          <p:cNvSpPr/>
          <p:nvPr/>
        </p:nvSpPr>
        <p:spPr>
          <a:xfrm>
            <a:off x="2771801" y="2041399"/>
            <a:ext cx="1094578" cy="896492"/>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800" dirty="0">
                <a:solidFill>
                  <a:srgbClr val="003366"/>
                </a:solidFill>
                <a:latin typeface="Century Gothic" panose="020B0502020202020204" pitchFamily="34" charset="0"/>
              </a:rPr>
              <a:t>ф</a:t>
            </a:r>
            <a:r>
              <a:rPr lang="ru-RU" sz="800" dirty="0" smtClean="0">
                <a:solidFill>
                  <a:srgbClr val="003366"/>
                </a:solidFill>
                <a:latin typeface="Century Gothic" panose="020B0502020202020204" pitchFamily="34" charset="0"/>
              </a:rPr>
              <a:t>едеральные рабочие программы учебных предметов, курсов, дисциплин</a:t>
            </a:r>
            <a:endParaRPr lang="ru-RU" sz="800" dirty="0">
              <a:solidFill>
                <a:srgbClr val="003366"/>
              </a:solidFill>
              <a:latin typeface="Century Gothic" panose="020B0502020202020204" pitchFamily="34" charset="0"/>
            </a:endParaRPr>
          </a:p>
        </p:txBody>
      </p:sp>
      <p:sp>
        <p:nvSpPr>
          <p:cNvPr id="21" name="Прямоугольник 20"/>
          <p:cNvSpPr/>
          <p:nvPr/>
        </p:nvSpPr>
        <p:spPr>
          <a:xfrm>
            <a:off x="5292080" y="2035298"/>
            <a:ext cx="1080120" cy="896492"/>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800" dirty="0" smtClean="0">
                <a:solidFill>
                  <a:srgbClr val="003366"/>
                </a:solidFill>
                <a:latin typeface="Century Gothic" panose="020B0502020202020204" pitchFamily="34" charset="0"/>
              </a:rPr>
              <a:t>федеральный календарный план воспитательной работы</a:t>
            </a:r>
            <a:endParaRPr lang="ru-RU" sz="800" dirty="0">
              <a:solidFill>
                <a:srgbClr val="003366"/>
              </a:solidFill>
              <a:latin typeface="Century Gothic" panose="020B0502020202020204" pitchFamily="34" charset="0"/>
            </a:endParaRPr>
          </a:p>
        </p:txBody>
      </p:sp>
      <p:sp>
        <p:nvSpPr>
          <p:cNvPr id="22" name="Прямоугольник 21"/>
          <p:cNvSpPr/>
          <p:nvPr/>
        </p:nvSpPr>
        <p:spPr>
          <a:xfrm>
            <a:off x="4067944" y="2035297"/>
            <a:ext cx="1080120" cy="896493"/>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800" dirty="0" smtClean="0">
                <a:solidFill>
                  <a:srgbClr val="003366"/>
                </a:solidFill>
                <a:latin typeface="Century Gothic" panose="020B0502020202020204" pitchFamily="34" charset="0"/>
              </a:rPr>
              <a:t>федеральная рабочая программа воспитания</a:t>
            </a:r>
            <a:endParaRPr lang="ru-RU" sz="800" dirty="0">
              <a:solidFill>
                <a:srgbClr val="003366"/>
              </a:solidFill>
              <a:latin typeface="Century Gothic" panose="020B0502020202020204" pitchFamily="34" charset="0"/>
            </a:endParaRPr>
          </a:p>
        </p:txBody>
      </p:sp>
      <p:pic>
        <p:nvPicPr>
          <p:cNvPr id="1028" name="Picture 4" descr="C:\Users\tarasovaas\Downloads\курс\8e678bb7e35bf3ef9dc3a63117b80b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173140"/>
            <a:ext cx="244942" cy="244942"/>
          </a:xfrm>
          <a:prstGeom prst="rect">
            <a:avLst/>
          </a:prstGeom>
          <a:noFill/>
          <a:extLst>
            <a:ext uri="{909E8E84-426E-40DD-AFC4-6F175D3DCCD1}">
              <a14:hiddenFill xmlns:a14="http://schemas.microsoft.com/office/drawing/2010/main">
                <a:solidFill>
                  <a:srgbClr val="FFFFFF"/>
                </a:solidFill>
              </a14:hiddenFill>
            </a:ext>
          </a:extLst>
        </p:spPr>
      </p:pic>
      <p:cxnSp>
        <p:nvCxnSpPr>
          <p:cNvPr id="1030" name="Прямая со стрелкой 1029"/>
          <p:cNvCxnSpPr>
            <a:stCxn id="4" idx="2"/>
            <a:endCxn id="20" idx="0"/>
          </p:cNvCxnSpPr>
          <p:nvPr/>
        </p:nvCxnSpPr>
        <p:spPr>
          <a:xfrm>
            <a:off x="3311859" y="1806089"/>
            <a:ext cx="7231" cy="2353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6" name="Соединительная линия уступом 1035"/>
          <p:cNvCxnSpPr>
            <a:endCxn id="22" idx="0"/>
          </p:cNvCxnSpPr>
          <p:nvPr/>
        </p:nvCxnSpPr>
        <p:spPr>
          <a:xfrm>
            <a:off x="3326318" y="1851671"/>
            <a:ext cx="1281686" cy="183626"/>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043" name="Соединительная линия уступом 1042"/>
          <p:cNvCxnSpPr>
            <a:endCxn id="19" idx="0"/>
          </p:cNvCxnSpPr>
          <p:nvPr/>
        </p:nvCxnSpPr>
        <p:spPr>
          <a:xfrm rot="10800000" flipV="1">
            <a:off x="737530" y="1851671"/>
            <a:ext cx="2588788" cy="184398"/>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065" name="Прямая со стрелкой 1064"/>
          <p:cNvCxnSpPr>
            <a:endCxn id="18" idx="0"/>
          </p:cNvCxnSpPr>
          <p:nvPr/>
        </p:nvCxnSpPr>
        <p:spPr>
          <a:xfrm>
            <a:off x="2015716" y="1851671"/>
            <a:ext cx="0" cy="1843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70" name="Соединительная линия уступом 1069"/>
          <p:cNvCxnSpPr>
            <a:endCxn id="21" idx="0"/>
          </p:cNvCxnSpPr>
          <p:nvPr/>
        </p:nvCxnSpPr>
        <p:spPr>
          <a:xfrm>
            <a:off x="4608004" y="1851671"/>
            <a:ext cx="1224136" cy="183627"/>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103" name="TextBox 1102"/>
          <p:cNvSpPr txBox="1"/>
          <p:nvPr/>
        </p:nvSpPr>
        <p:spPr>
          <a:xfrm>
            <a:off x="278414" y="4587973"/>
            <a:ext cx="6095810" cy="461665"/>
          </a:xfrm>
          <a:prstGeom prst="rect">
            <a:avLst/>
          </a:prstGeom>
          <a:noFill/>
        </p:spPr>
        <p:txBody>
          <a:bodyPr wrap="square" rtlCol="0">
            <a:spAutoFit/>
          </a:bodyPr>
          <a:lstStyle/>
          <a:p>
            <a:pPr algn="just"/>
            <a:r>
              <a:rPr lang="ru-RU" sz="800" b="1" dirty="0" smtClean="0">
                <a:solidFill>
                  <a:srgbClr val="FF0000"/>
                </a:solidFill>
                <a:latin typeface="Century Gothic" panose="020B0502020202020204" pitchFamily="34" charset="0"/>
              </a:rPr>
              <a:t>Федеральный закон от 24 сентября 2022 г. № 371-ФЗ «О внесении изменений в Федеральный закон «Об образовании в Российской </a:t>
            </a:r>
            <a:r>
              <a:rPr lang="ru-RU" sz="800" b="1" dirty="0">
                <a:solidFill>
                  <a:srgbClr val="FF0000"/>
                </a:solidFill>
                <a:latin typeface="Century Gothic" panose="020B0502020202020204" pitchFamily="34" charset="0"/>
              </a:rPr>
              <a:t>Ф</a:t>
            </a:r>
            <a:r>
              <a:rPr lang="ru-RU" sz="800" b="1" dirty="0" smtClean="0">
                <a:solidFill>
                  <a:srgbClr val="FF0000"/>
                </a:solidFill>
                <a:latin typeface="Century Gothic" panose="020B0502020202020204" pitchFamily="34" charset="0"/>
              </a:rPr>
              <a:t>едерации»  и статью 1 Федерального закона «Об обязательных требованиях в Российской Федерации»</a:t>
            </a:r>
            <a:endParaRPr lang="ru-RU" sz="800" b="1" dirty="0">
              <a:solidFill>
                <a:srgbClr val="FF0000"/>
              </a:solidFill>
              <a:latin typeface="Century Gothic" panose="020B0502020202020204" pitchFamily="34" charset="0"/>
            </a:endParaRPr>
          </a:p>
        </p:txBody>
      </p:sp>
      <p:sp>
        <p:nvSpPr>
          <p:cNvPr id="112" name="TextBox 111"/>
          <p:cNvSpPr txBox="1"/>
          <p:nvPr/>
        </p:nvSpPr>
        <p:spPr>
          <a:xfrm rot="16200000">
            <a:off x="49613" y="4793916"/>
            <a:ext cx="457604" cy="45719"/>
          </a:xfrm>
          <a:prstGeom prst="rect">
            <a:avLst/>
          </a:prstGeom>
          <a:solidFill>
            <a:srgbClr val="FF0000"/>
          </a:solidFill>
        </p:spPr>
        <p:txBody>
          <a:bodyPr wrap="square" rtlCol="0">
            <a:spAutoFit/>
          </a:bodyPr>
          <a:lstStyle/>
          <a:p>
            <a:pPr algn="ctr"/>
            <a:endParaRPr lang="ru-RU" b="1" dirty="0">
              <a:solidFill>
                <a:schemeClr val="bg1"/>
              </a:solidFill>
              <a:latin typeface="Century Gothic" panose="020B0502020202020204" pitchFamily="34" charset="0"/>
            </a:endParaRPr>
          </a:p>
        </p:txBody>
      </p:sp>
      <p:sp>
        <p:nvSpPr>
          <p:cNvPr id="1108" name="Прямоугольник 1107"/>
          <p:cNvSpPr/>
          <p:nvPr/>
        </p:nvSpPr>
        <p:spPr>
          <a:xfrm>
            <a:off x="6454281" y="14297"/>
            <a:ext cx="2697634" cy="5293757"/>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endParaRPr lang="ru-RU" sz="800" b="1" dirty="0">
              <a:latin typeface="Century Gothic" panose="020B0502020202020204" pitchFamily="34" charset="0"/>
            </a:endParaRPr>
          </a:p>
          <a:p>
            <a:pPr algn="ctr"/>
            <a:endParaRPr lang="ru-RU" sz="800" b="1" dirty="0" smtClean="0">
              <a:latin typeface="Century Gothic" panose="020B0502020202020204" pitchFamily="34" charset="0"/>
            </a:endParaRPr>
          </a:p>
          <a:p>
            <a:pPr algn="ctr"/>
            <a:endParaRPr lang="ru-RU" sz="800" b="1" dirty="0" smtClean="0">
              <a:latin typeface="Century Gothic" panose="020B0502020202020204" pitchFamily="34" charset="0"/>
            </a:endParaRPr>
          </a:p>
          <a:p>
            <a:pPr algn="ctr"/>
            <a:endParaRPr lang="ru-RU" sz="800" b="1" dirty="0">
              <a:latin typeface="Century Gothic" panose="020B0502020202020204" pitchFamily="34" charset="0"/>
            </a:endParaRPr>
          </a:p>
          <a:p>
            <a:pPr algn="ctr"/>
            <a:endParaRPr lang="ru-RU" sz="800" b="1" dirty="0" smtClean="0">
              <a:latin typeface="Century Gothic" panose="020B0502020202020204" pitchFamily="34" charset="0"/>
            </a:endParaRPr>
          </a:p>
          <a:p>
            <a:pPr algn="ctr"/>
            <a:endParaRPr lang="ru-RU" sz="800" b="1" dirty="0">
              <a:latin typeface="Century Gothic" panose="020B0502020202020204" pitchFamily="34" charset="0"/>
            </a:endParaRPr>
          </a:p>
          <a:p>
            <a:pPr algn="ctr"/>
            <a:endParaRPr lang="ru-RU" sz="800" b="1" dirty="0" smtClean="0">
              <a:latin typeface="Century Gothic" panose="020B0502020202020204" pitchFamily="34" charset="0"/>
            </a:endParaRPr>
          </a:p>
          <a:p>
            <a:pPr algn="ctr"/>
            <a:endParaRPr lang="ru-RU" sz="800" b="1" dirty="0">
              <a:latin typeface="Century Gothic" panose="020B0502020202020204" pitchFamily="34" charset="0"/>
            </a:endParaRPr>
          </a:p>
          <a:p>
            <a:pPr algn="ctr"/>
            <a:r>
              <a:rPr lang="ru-RU" sz="700" b="1" dirty="0" smtClean="0">
                <a:latin typeface="Century Gothic" panose="020B0502020202020204" pitchFamily="34" charset="0"/>
              </a:rPr>
              <a:t>Ч</a:t>
            </a:r>
            <a:r>
              <a:rPr lang="ru-RU" sz="700" b="1" dirty="0">
                <a:latin typeface="Century Gothic" panose="020B0502020202020204" pitchFamily="34" charset="0"/>
              </a:rPr>
              <a:t>. 10 СТ. 2 </a:t>
            </a:r>
            <a:endParaRPr lang="ru-RU" sz="700" b="1" dirty="0" smtClean="0">
              <a:latin typeface="Century Gothic" panose="020B0502020202020204" pitchFamily="34" charset="0"/>
            </a:endParaRPr>
          </a:p>
          <a:p>
            <a:pPr algn="just"/>
            <a:r>
              <a:rPr lang="ru-RU" sz="700" dirty="0" smtClean="0">
                <a:latin typeface="Century Gothic" panose="020B0502020202020204" pitchFamily="34" charset="0"/>
              </a:rPr>
              <a:t>10.1 Федеральная </a:t>
            </a:r>
            <a:r>
              <a:rPr lang="ru-RU" sz="700" dirty="0">
                <a:latin typeface="Century Gothic" panose="020B0502020202020204" pitchFamily="34" charset="0"/>
              </a:rPr>
              <a:t>основная общеобразовательная программа - учебно-методическая документация, определяющая единые для Российской Федерации базовые объем и содержание образования определенного уровня и (или) определенной направленности, планируемые результаты освоения образовательной программы. </a:t>
            </a:r>
            <a:endParaRPr lang="ru-RU" sz="700" dirty="0" smtClean="0">
              <a:latin typeface="Century Gothic" panose="020B0502020202020204" pitchFamily="34" charset="0"/>
            </a:endParaRPr>
          </a:p>
          <a:p>
            <a:pPr algn="just"/>
            <a:endParaRPr lang="ru-RU" sz="700" dirty="0" smtClean="0">
              <a:latin typeface="Century Gothic" panose="020B0502020202020204" pitchFamily="34" charset="0"/>
            </a:endParaRPr>
          </a:p>
          <a:p>
            <a:pPr algn="ctr"/>
            <a:r>
              <a:rPr lang="ru-RU" sz="700" b="1" dirty="0" smtClean="0">
                <a:latin typeface="Century Gothic" panose="020B0502020202020204" pitchFamily="34" charset="0"/>
              </a:rPr>
              <a:t>Ч</a:t>
            </a:r>
            <a:r>
              <a:rPr lang="ru-RU" sz="700" b="1" dirty="0">
                <a:latin typeface="Century Gothic" panose="020B0502020202020204" pitchFamily="34" charset="0"/>
              </a:rPr>
              <a:t>. 6 СТ. 12 </a:t>
            </a:r>
            <a:endParaRPr lang="ru-RU" sz="700" b="1" dirty="0" smtClean="0">
              <a:latin typeface="Century Gothic" panose="020B0502020202020204" pitchFamily="34" charset="0"/>
            </a:endParaRPr>
          </a:p>
          <a:p>
            <a:pPr algn="just"/>
            <a:r>
              <a:rPr lang="ru-RU" sz="700" dirty="0" smtClean="0">
                <a:latin typeface="Century Gothic" panose="020B0502020202020204" pitchFamily="34" charset="0"/>
              </a:rPr>
              <a:t>6.2 Организация</a:t>
            </a:r>
            <a:r>
              <a:rPr lang="ru-RU" sz="700" dirty="0">
                <a:latin typeface="Century Gothic" panose="020B0502020202020204" pitchFamily="34" charset="0"/>
              </a:rPr>
              <a:t>, осуществляющая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 по которым не проводится государственная итоговая аттестация, в пользу изучения иных учебных предметов, в том числе на организацию углубленного изучения отдельных учебных предметов и профильное </a:t>
            </a:r>
            <a:r>
              <a:rPr lang="ru-RU" sz="700" dirty="0" smtClean="0">
                <a:latin typeface="Century Gothic" panose="020B0502020202020204" pitchFamily="34" charset="0"/>
              </a:rPr>
              <a:t>обучение. </a:t>
            </a:r>
          </a:p>
          <a:p>
            <a:pPr algn="just"/>
            <a:endParaRPr lang="ru-RU" sz="700" dirty="0" smtClean="0">
              <a:latin typeface="Century Gothic" panose="020B0502020202020204" pitchFamily="34" charset="0"/>
            </a:endParaRPr>
          </a:p>
          <a:p>
            <a:pPr algn="ctr"/>
            <a:r>
              <a:rPr lang="ru-RU" sz="700" b="1" dirty="0" smtClean="0">
                <a:latin typeface="Century Gothic" panose="020B0502020202020204" pitchFamily="34" charset="0"/>
              </a:rPr>
              <a:t>Ч</a:t>
            </a:r>
            <a:r>
              <a:rPr lang="ru-RU" sz="700" b="1" dirty="0">
                <a:latin typeface="Century Gothic" panose="020B0502020202020204" pitchFamily="34" charset="0"/>
              </a:rPr>
              <a:t>. 6 СТ. 12 </a:t>
            </a:r>
            <a:endParaRPr lang="ru-RU" sz="700" b="1" dirty="0" smtClean="0">
              <a:latin typeface="Century Gothic" panose="020B0502020202020204" pitchFamily="34" charset="0"/>
            </a:endParaRPr>
          </a:p>
          <a:p>
            <a:pPr algn="just"/>
            <a:r>
              <a:rPr lang="ru-RU" sz="700" dirty="0" smtClean="0">
                <a:latin typeface="Century Gothic" panose="020B0502020202020204" pitchFamily="34" charset="0"/>
              </a:rPr>
              <a:t>6.3 </a:t>
            </a:r>
            <a:r>
              <a:rPr lang="ru-RU" sz="700" dirty="0">
                <a:latin typeface="Century Gothic" panose="020B0502020202020204" pitchFamily="34" charset="0"/>
              </a:rPr>
              <a:t>При разработке основной образовательной программы организация, осуществляющая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«Русский язык», «Литературное чтение», «Окружающий мир», а при реализации обязательной части ОО и СОО – «Русский язык», «Литература», «История», «Обществознание», «География», «ОБЖ</a:t>
            </a:r>
            <a:r>
              <a:rPr lang="ru-RU" sz="700" dirty="0" smtClean="0">
                <a:latin typeface="Century Gothic" panose="020B0502020202020204" pitchFamily="34" charset="0"/>
              </a:rPr>
              <a:t>».</a:t>
            </a:r>
          </a:p>
        </p:txBody>
      </p:sp>
      <p:cxnSp>
        <p:nvCxnSpPr>
          <p:cNvPr id="1105" name="Прямая соединительная линия 1104"/>
          <p:cNvCxnSpPr/>
          <p:nvPr/>
        </p:nvCxnSpPr>
        <p:spPr>
          <a:xfrm>
            <a:off x="6444208" y="1118172"/>
            <a:ext cx="0" cy="4054577"/>
          </a:xfrm>
          <a:prstGeom prst="line">
            <a:avLst/>
          </a:prstGeom>
          <a:ln>
            <a:solidFill>
              <a:srgbClr val="003366"/>
            </a:solidFill>
            <a:prstDash val="lgDash"/>
          </a:ln>
          <a:effectLst/>
        </p:spPr>
        <p:style>
          <a:lnRef idx="2">
            <a:schemeClr val="accent3"/>
          </a:lnRef>
          <a:fillRef idx="0">
            <a:schemeClr val="accent3"/>
          </a:fillRef>
          <a:effectRef idx="1">
            <a:schemeClr val="accent3"/>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51470"/>
            <a:ext cx="629971" cy="95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865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08" y="-92546"/>
            <a:ext cx="9144000" cy="843557"/>
          </a:xfrm>
          <a:solidFill>
            <a:srgbClr val="FF0000"/>
          </a:solidFill>
        </p:spPr>
        <p:txBody>
          <a:bodyPr>
            <a:noAutofit/>
          </a:bodyPr>
          <a:lstStyle/>
          <a:p>
            <a:pPr algn="ctr"/>
            <a:r>
              <a:rPr lang="ru-RU" sz="2400" b="1" dirty="0">
                <a:solidFill>
                  <a:schemeClr val="bg1"/>
                </a:solidFill>
                <a:latin typeface="Century Gothic" panose="020B0502020202020204" pitchFamily="34" charset="0"/>
              </a:rPr>
              <a:t>П</a:t>
            </a:r>
            <a:r>
              <a:rPr lang="ru-RU" sz="2400" b="1" dirty="0" smtClean="0">
                <a:solidFill>
                  <a:schemeClr val="bg1"/>
                </a:solidFill>
                <a:latin typeface="Century Gothic" panose="020B0502020202020204" pitchFamily="34" charset="0"/>
              </a:rPr>
              <a:t>орядок разработки федеральных основных общеобразовательных программ (ФООП)</a:t>
            </a:r>
            <a:r>
              <a:rPr lang="ru-RU" sz="2400" dirty="0">
                <a:solidFill>
                  <a:schemeClr val="bg1"/>
                </a:solidFill>
                <a:latin typeface="Century Gothic" panose="020B0502020202020204" pitchFamily="34" charset="0"/>
              </a:rPr>
              <a:t/>
            </a:r>
            <a:br>
              <a:rPr lang="ru-RU" sz="2400" dirty="0">
                <a:solidFill>
                  <a:schemeClr val="bg1"/>
                </a:solidFill>
                <a:latin typeface="Century Gothic" panose="020B0502020202020204" pitchFamily="34" charset="0"/>
              </a:rPr>
            </a:br>
            <a:r>
              <a:rPr lang="ru-RU" sz="2400" dirty="0">
                <a:solidFill>
                  <a:schemeClr val="bg1"/>
                </a:solidFill>
                <a:latin typeface="Century Gothic" panose="020B0502020202020204" pitchFamily="34" charset="0"/>
              </a:rPr>
              <a:t/>
            </a:r>
            <a:br>
              <a:rPr lang="ru-RU" sz="2400" dirty="0">
                <a:solidFill>
                  <a:schemeClr val="bg1"/>
                </a:solidFill>
                <a:latin typeface="Century Gothic" panose="020B0502020202020204" pitchFamily="34" charset="0"/>
              </a:rPr>
            </a:br>
            <a:endParaRPr lang="ru-RU" sz="2400" dirty="0">
              <a:solidFill>
                <a:schemeClr val="bg1"/>
              </a:solidFill>
              <a:latin typeface="Century Gothic" panose="020B0502020202020204" pitchFamily="34" charset="0"/>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3" name="Прямоугольник 2"/>
          <p:cNvSpPr/>
          <p:nvPr/>
        </p:nvSpPr>
        <p:spPr>
          <a:xfrm>
            <a:off x="7193840" y="4603367"/>
            <a:ext cx="1872208" cy="432048"/>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ln w="3175">
                  <a:solidFill>
                    <a:schemeClr val="tx1"/>
                  </a:solidFill>
                </a:ln>
                <a:latin typeface="Century Gothic" panose="020B0502020202020204" pitchFamily="34" charset="0"/>
              </a:rPr>
              <a:t>     </a:t>
            </a:r>
            <a:r>
              <a:rPr lang="ru-RU" sz="1200" dirty="0" err="1" smtClean="0">
                <a:ln w="3175">
                  <a:solidFill>
                    <a:schemeClr val="tx1"/>
                  </a:solidFill>
                </a:ln>
                <a:latin typeface="Century Gothic" panose="020B0502020202020204" pitchFamily="34" charset="0"/>
              </a:rPr>
              <a:t>Минпросвещения</a:t>
            </a:r>
            <a:r>
              <a:rPr lang="ru-RU" sz="1200" dirty="0" smtClean="0">
                <a:ln w="3175">
                  <a:solidFill>
                    <a:schemeClr val="tx1"/>
                  </a:solidFill>
                </a:ln>
                <a:latin typeface="Century Gothic" panose="020B0502020202020204" pitchFamily="34" charset="0"/>
              </a:rPr>
              <a:t>     России</a:t>
            </a:r>
            <a:endParaRPr lang="ru-RU" sz="1200" dirty="0">
              <a:ln w="3175">
                <a:solidFill>
                  <a:schemeClr val="tx1"/>
                </a:solidFill>
              </a:ln>
              <a:latin typeface="Century Gothic" panose="020B0502020202020204"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568" y="4667487"/>
            <a:ext cx="265946" cy="291211"/>
          </a:xfrm>
          <a:prstGeom prst="rect">
            <a:avLst/>
          </a:prstGeom>
        </p:spPr>
      </p:pic>
      <p:cxnSp>
        <p:nvCxnSpPr>
          <p:cNvPr id="7" name="Прямая со стрелкой 6"/>
          <p:cNvCxnSpPr/>
          <p:nvPr/>
        </p:nvCxnSpPr>
        <p:spPr>
          <a:xfrm flipV="1">
            <a:off x="8405613" y="4234419"/>
            <a:ext cx="0" cy="3711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Прямоугольник 9"/>
          <p:cNvSpPr/>
          <p:nvPr/>
        </p:nvSpPr>
        <p:spPr>
          <a:xfrm>
            <a:off x="7741479" y="3599205"/>
            <a:ext cx="1324569" cy="635214"/>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ru-RU" b="1" dirty="0" smtClean="0">
              <a:latin typeface="Century Gothic" panose="020B0502020202020204" pitchFamily="34" charset="0"/>
            </a:endParaRPr>
          </a:p>
          <a:p>
            <a:pPr algn="ctr"/>
            <a:r>
              <a:rPr lang="ru-RU" sz="1200" b="1" dirty="0" smtClean="0">
                <a:solidFill>
                  <a:srgbClr val="FF0000"/>
                </a:solidFill>
                <a:latin typeface="Century Gothic" panose="020B0502020202020204" pitchFamily="34" charset="0"/>
              </a:rPr>
              <a:t>Проекты ФООП</a:t>
            </a:r>
            <a:endParaRPr lang="ru-RU" sz="1200" b="1" dirty="0">
              <a:solidFill>
                <a:srgbClr val="FF0000"/>
              </a:solidFill>
              <a:latin typeface="Century Gothic" panose="020B0502020202020204" pitchFamily="34" charset="0"/>
            </a:endParaRPr>
          </a:p>
        </p:txBody>
      </p:sp>
      <p:sp>
        <p:nvSpPr>
          <p:cNvPr id="12" name="TextBox 11"/>
          <p:cNvSpPr txBox="1"/>
          <p:nvPr/>
        </p:nvSpPr>
        <p:spPr>
          <a:xfrm>
            <a:off x="7349415" y="4234419"/>
            <a:ext cx="1057943" cy="369332"/>
          </a:xfrm>
          <a:prstGeom prst="rect">
            <a:avLst/>
          </a:prstGeom>
          <a:noFill/>
        </p:spPr>
        <p:txBody>
          <a:bodyPr vert="horz" wrap="square" rtlCol="0">
            <a:spAutoFit/>
          </a:bodyPr>
          <a:lstStyle/>
          <a:p>
            <a:pPr algn="r"/>
            <a:r>
              <a:rPr lang="ru-RU" sz="600" dirty="0" smtClean="0">
                <a:latin typeface="Century Gothic" panose="020B0502020202020204" pitchFamily="34" charset="0"/>
              </a:rPr>
              <a:t>Обеспечение разработки проектов ФООП</a:t>
            </a:r>
            <a:endParaRPr lang="ru-RU" sz="600" dirty="0">
              <a:latin typeface="Century Gothic" panose="020B0502020202020204" pitchFamily="34" charset="0"/>
            </a:endParaRPr>
          </a:p>
        </p:txBody>
      </p:sp>
      <p:sp>
        <p:nvSpPr>
          <p:cNvPr id="14" name="Равнобедренный треугольник 13"/>
          <p:cNvSpPr/>
          <p:nvPr/>
        </p:nvSpPr>
        <p:spPr>
          <a:xfrm rot="5400000">
            <a:off x="7482211" y="3824295"/>
            <a:ext cx="333502" cy="185034"/>
          </a:xfrm>
          <a:prstGeom prst="triangle">
            <a:avLst/>
          </a:prstGeom>
          <a:solidFill>
            <a:schemeClr val="bg1">
              <a:lumMod val="95000"/>
            </a:schemeClr>
          </a:solidFill>
          <a:ln w="6350">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15" name="TextBox 14"/>
          <p:cNvSpPr txBox="1"/>
          <p:nvPr/>
        </p:nvSpPr>
        <p:spPr>
          <a:xfrm>
            <a:off x="5989981" y="3479862"/>
            <a:ext cx="1584176" cy="923330"/>
          </a:xfrm>
          <a:prstGeom prst="rect">
            <a:avLst/>
          </a:prstGeom>
          <a:solidFill>
            <a:schemeClr val="bg1">
              <a:lumMod val="95000"/>
            </a:schemeClr>
          </a:solidFill>
        </p:spPr>
        <p:txBody>
          <a:bodyPr wrap="square" rtlCol="0">
            <a:spAutoFit/>
          </a:bodyPr>
          <a:lstStyle/>
          <a:p>
            <a:pPr algn="ctr"/>
            <a:r>
              <a:rPr lang="ru-RU" sz="600" b="1" dirty="0" smtClean="0">
                <a:latin typeface="Century Gothic" panose="020B0502020202020204" pitchFamily="34" charset="0"/>
              </a:rPr>
              <a:t>Учебные предметы </a:t>
            </a:r>
          </a:p>
          <a:p>
            <a:pPr algn="ctr"/>
            <a:r>
              <a:rPr lang="ru-RU" sz="600" dirty="0" smtClean="0">
                <a:latin typeface="Century Gothic" panose="020B0502020202020204" pitchFamily="34" charset="0"/>
              </a:rPr>
              <a:t>1-4 </a:t>
            </a:r>
            <a:r>
              <a:rPr lang="ru-RU" sz="600" dirty="0" err="1" smtClean="0">
                <a:latin typeface="Century Gothic" panose="020B0502020202020204" pitchFamily="34" charset="0"/>
              </a:rPr>
              <a:t>кл</a:t>
            </a:r>
            <a:r>
              <a:rPr lang="ru-RU" sz="600" dirty="0" smtClean="0">
                <a:latin typeface="Century Gothic" panose="020B0502020202020204" pitchFamily="34" charset="0"/>
              </a:rPr>
              <a:t>. (русский язык, литературное чтение, окружающий мир), </a:t>
            </a:r>
          </a:p>
          <a:p>
            <a:pPr algn="ctr"/>
            <a:r>
              <a:rPr lang="ru-RU" sz="600" dirty="0" smtClean="0">
                <a:latin typeface="Century Gothic" panose="020B0502020202020204" pitchFamily="34" charset="0"/>
              </a:rPr>
              <a:t>5-11 </a:t>
            </a:r>
            <a:r>
              <a:rPr lang="ru-RU" sz="600" dirty="0" err="1" smtClean="0">
                <a:latin typeface="Century Gothic" panose="020B0502020202020204" pitchFamily="34" charset="0"/>
              </a:rPr>
              <a:t>кл</a:t>
            </a:r>
            <a:r>
              <a:rPr lang="ru-RU" sz="600" dirty="0" smtClean="0">
                <a:latin typeface="Century Gothic" panose="020B0502020202020204" pitchFamily="34" charset="0"/>
              </a:rPr>
              <a:t>. (русский язык, литература, история, обществознание, география, ОБЖ)</a:t>
            </a:r>
          </a:p>
          <a:p>
            <a:pPr algn="ctr"/>
            <a:r>
              <a:rPr lang="ru-RU" sz="600" b="1" dirty="0" smtClean="0">
                <a:latin typeface="Century Gothic" panose="020B0502020202020204" pitchFamily="34" charset="0"/>
              </a:rPr>
              <a:t>+</a:t>
            </a:r>
          </a:p>
          <a:p>
            <a:pPr algn="ctr"/>
            <a:r>
              <a:rPr lang="ru-RU" sz="600" b="1" dirty="0">
                <a:latin typeface="Century Gothic" panose="020B0502020202020204" pitchFamily="34" charset="0"/>
              </a:rPr>
              <a:t>п</a:t>
            </a:r>
            <a:r>
              <a:rPr lang="ru-RU" sz="600" b="1" dirty="0" smtClean="0">
                <a:latin typeface="Century Gothic" panose="020B0502020202020204" pitchFamily="34" charset="0"/>
              </a:rPr>
              <a:t>рограммы иных учебных предметов*</a:t>
            </a:r>
            <a:endParaRPr lang="ru-RU" sz="600" b="1" dirty="0">
              <a:latin typeface="Century Gothic" panose="020B0502020202020204" pitchFamily="34" charset="0"/>
            </a:endParaRPr>
          </a:p>
        </p:txBody>
      </p:sp>
      <p:pic>
        <p:nvPicPr>
          <p:cNvPr id="27" name="Picture 4" descr="C:\Users\tarasovaas\Downloads\курс\8e678bb7e35bf3ef9dc3a63117b80b7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836" y="3645777"/>
            <a:ext cx="201854" cy="201854"/>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Прямая со стрелкой 27"/>
          <p:cNvCxnSpPr/>
          <p:nvPr/>
        </p:nvCxnSpPr>
        <p:spPr>
          <a:xfrm flipH="1" flipV="1">
            <a:off x="7452320" y="3262448"/>
            <a:ext cx="288033" cy="3367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Прямоугольник 28"/>
          <p:cNvSpPr/>
          <p:nvPr/>
        </p:nvSpPr>
        <p:spPr>
          <a:xfrm>
            <a:off x="6183656" y="2908505"/>
            <a:ext cx="1588897" cy="353943"/>
          </a:xfrm>
          <a:prstGeom prst="rect">
            <a:avLst/>
          </a:prstGeom>
          <a:ln w="12700"/>
        </p:spPr>
        <p:style>
          <a:lnRef idx="2">
            <a:schemeClr val="dk1"/>
          </a:lnRef>
          <a:fillRef idx="1">
            <a:schemeClr val="lt1"/>
          </a:fillRef>
          <a:effectRef idx="0">
            <a:schemeClr val="dk1"/>
          </a:effectRef>
          <a:fontRef idx="minor">
            <a:schemeClr val="dk1"/>
          </a:fontRef>
        </p:style>
        <p:txBody>
          <a:bodyPr wrap="none">
            <a:spAutoFit/>
          </a:bodyPr>
          <a:lstStyle/>
          <a:p>
            <a:r>
              <a:rPr lang="en-US" sz="900" b="1" dirty="0">
                <a:latin typeface="Century Gothic" panose="020B0502020202020204" pitchFamily="34" charset="0"/>
              </a:rPr>
              <a:t>https://regulation.gov.ru</a:t>
            </a:r>
            <a:r>
              <a:rPr lang="en-US" sz="900" b="1" dirty="0" smtClean="0">
                <a:latin typeface="Century Gothic" panose="020B0502020202020204" pitchFamily="34" charset="0"/>
              </a:rPr>
              <a:t>/</a:t>
            </a:r>
            <a:endParaRPr lang="ru-RU" sz="900" b="1" dirty="0" smtClean="0">
              <a:latin typeface="Century Gothic" panose="020B0502020202020204" pitchFamily="34" charset="0"/>
            </a:endParaRPr>
          </a:p>
          <a:p>
            <a:pPr algn="ctr"/>
            <a:r>
              <a:rPr lang="ru-RU" sz="800" b="1" i="1" dirty="0" smtClean="0">
                <a:solidFill>
                  <a:srgbClr val="FF0000"/>
                </a:solidFill>
                <a:latin typeface="Century Gothic" panose="020B0502020202020204" pitchFamily="34" charset="0"/>
              </a:rPr>
              <a:t>(14 дней)</a:t>
            </a:r>
            <a:endParaRPr lang="ru-RU" sz="800" b="1" i="1" dirty="0">
              <a:solidFill>
                <a:srgbClr val="FF0000"/>
              </a:solidFill>
              <a:latin typeface="Century Gothic" panose="020B0502020202020204" pitchFamily="34" charset="0"/>
            </a:endParaRPr>
          </a:p>
        </p:txBody>
      </p:sp>
      <p:cxnSp>
        <p:nvCxnSpPr>
          <p:cNvPr id="2052" name="Прямая со стрелкой 2051"/>
          <p:cNvCxnSpPr/>
          <p:nvPr/>
        </p:nvCxnSpPr>
        <p:spPr>
          <a:xfrm flipH="1" flipV="1">
            <a:off x="8302836" y="2570796"/>
            <a:ext cx="15340" cy="102745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54" name="Прямоугольник 2053"/>
          <p:cNvSpPr/>
          <p:nvPr/>
        </p:nvSpPr>
        <p:spPr>
          <a:xfrm>
            <a:off x="7349415" y="1925419"/>
            <a:ext cx="1716633" cy="646331"/>
          </a:xfrm>
          <a:prstGeom prst="rect">
            <a:avLst/>
          </a:prstGeom>
          <a:ln w="12700"/>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900" b="1" dirty="0">
                <a:latin typeface="Century Gothic" panose="020B0502020202020204" pitchFamily="34" charset="0"/>
              </a:rPr>
              <a:t>Федеральное </a:t>
            </a:r>
            <a:r>
              <a:rPr lang="ru-RU" sz="900" b="1" dirty="0" smtClean="0">
                <a:latin typeface="Century Gothic" panose="020B0502020202020204" pitchFamily="34" charset="0"/>
              </a:rPr>
              <a:t>учебно-методическое</a:t>
            </a:r>
            <a:endParaRPr lang="ru-RU" sz="900" b="1" dirty="0">
              <a:latin typeface="Century Gothic" panose="020B0502020202020204" pitchFamily="34" charset="0"/>
            </a:endParaRPr>
          </a:p>
          <a:p>
            <a:pPr algn="ctr"/>
            <a:r>
              <a:rPr lang="ru-RU" sz="900" b="1" dirty="0">
                <a:latin typeface="Century Gothic" panose="020B0502020202020204" pitchFamily="34" charset="0"/>
              </a:rPr>
              <a:t>объединение</a:t>
            </a:r>
          </a:p>
          <a:p>
            <a:pPr algn="ctr"/>
            <a:r>
              <a:rPr lang="ru-RU" sz="900" b="1" dirty="0">
                <a:latin typeface="Century Gothic" panose="020B0502020202020204" pitchFamily="34" charset="0"/>
              </a:rPr>
              <a:t>по общему образованию</a:t>
            </a:r>
          </a:p>
        </p:txBody>
      </p:sp>
      <p:pic>
        <p:nvPicPr>
          <p:cNvPr id="2056" name="Picture 3" descr="C:\Users\tarasovaas\Downloads\курс\img_534824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7541" y="2134710"/>
            <a:ext cx="391511" cy="389913"/>
          </a:xfrm>
          <a:prstGeom prst="rect">
            <a:avLst/>
          </a:prstGeom>
          <a:noFill/>
          <a:extLst>
            <a:ext uri="{909E8E84-426E-40DD-AFC4-6F175D3DCCD1}">
              <a14:hiddenFill xmlns:a14="http://schemas.microsoft.com/office/drawing/2010/main">
                <a:solidFill>
                  <a:srgbClr val="FFFFFF"/>
                </a:solidFill>
              </a14:hiddenFill>
            </a:ext>
          </a:extLst>
        </p:spPr>
      </p:pic>
      <p:cxnSp>
        <p:nvCxnSpPr>
          <p:cNvPr id="2058" name="Прямая со стрелкой 2057"/>
          <p:cNvCxnSpPr/>
          <p:nvPr/>
        </p:nvCxnSpPr>
        <p:spPr>
          <a:xfrm flipV="1">
            <a:off x="7772553" y="2571750"/>
            <a:ext cx="545623" cy="3367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61" name="Прямая со стрелкой 2060"/>
          <p:cNvCxnSpPr/>
          <p:nvPr/>
        </p:nvCxnSpPr>
        <p:spPr>
          <a:xfrm flipV="1">
            <a:off x="7349415" y="1531947"/>
            <a:ext cx="0" cy="3895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62" name="TextBox 2061"/>
          <p:cNvSpPr txBox="1"/>
          <p:nvPr/>
        </p:nvSpPr>
        <p:spPr>
          <a:xfrm>
            <a:off x="7596336" y="1535861"/>
            <a:ext cx="955262" cy="415498"/>
          </a:xfrm>
          <a:prstGeom prst="rect">
            <a:avLst/>
          </a:prstGeom>
          <a:noFill/>
        </p:spPr>
        <p:txBody>
          <a:bodyPr wrap="square" rtlCol="0">
            <a:spAutoFit/>
          </a:bodyPr>
          <a:lstStyle/>
          <a:p>
            <a:r>
              <a:rPr lang="ru-RU" sz="600" b="1" i="1" dirty="0" smtClean="0">
                <a:latin typeface="Century Gothic" panose="020B0502020202020204" pitchFamily="34" charset="0"/>
              </a:rPr>
              <a:t>Рассмотрение/</a:t>
            </a:r>
          </a:p>
          <a:p>
            <a:r>
              <a:rPr lang="ru-RU" sz="600" b="1" i="1" dirty="0" smtClean="0">
                <a:latin typeface="Century Gothic" panose="020B0502020202020204" pitchFamily="34" charset="0"/>
              </a:rPr>
              <a:t>экспертиза</a:t>
            </a:r>
          </a:p>
          <a:p>
            <a:r>
              <a:rPr lang="ru-RU" sz="800" b="1" i="1" dirty="0" smtClean="0">
                <a:solidFill>
                  <a:srgbClr val="FF0000"/>
                </a:solidFill>
                <a:latin typeface="Century Gothic" panose="020B0502020202020204" pitchFamily="34" charset="0"/>
              </a:rPr>
              <a:t> </a:t>
            </a:r>
            <a:r>
              <a:rPr lang="ru-RU" sz="600" b="1" i="1" dirty="0" smtClean="0">
                <a:solidFill>
                  <a:srgbClr val="FF0000"/>
                </a:solidFill>
                <a:latin typeface="Century Gothic" panose="020B0502020202020204" pitchFamily="34" charset="0"/>
              </a:rPr>
              <a:t>до 14 дней</a:t>
            </a:r>
          </a:p>
        </p:txBody>
      </p:sp>
      <p:sp>
        <p:nvSpPr>
          <p:cNvPr id="2063" name="Прямоугольник 2062"/>
          <p:cNvSpPr/>
          <p:nvPr/>
        </p:nvSpPr>
        <p:spPr>
          <a:xfrm>
            <a:off x="5376861" y="785589"/>
            <a:ext cx="3689187" cy="746358"/>
          </a:xfrm>
          <a:prstGeom prst="rect">
            <a:avLst/>
          </a:prstGeom>
          <a:ln w="12700"/>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850" b="1" dirty="0">
                <a:latin typeface="Century Gothic" panose="020B0502020202020204" pitchFamily="34" charset="0"/>
              </a:rPr>
              <a:t>Р</a:t>
            </a:r>
            <a:r>
              <a:rPr lang="ru-RU" sz="850" b="1" dirty="0" smtClean="0">
                <a:latin typeface="Century Gothic" panose="020B0502020202020204" pitchFamily="34" charset="0"/>
              </a:rPr>
              <a:t>оссийская академия образования </a:t>
            </a:r>
            <a:r>
              <a:rPr lang="ru-RU" sz="850" b="1" dirty="0" smtClean="0">
                <a:solidFill>
                  <a:srgbClr val="FF0000"/>
                </a:solidFill>
                <a:latin typeface="Century Gothic" panose="020B0502020202020204" pitchFamily="34" charset="0"/>
              </a:rPr>
              <a:t>+</a:t>
            </a:r>
            <a:r>
              <a:rPr lang="ru-RU" sz="850" b="1" dirty="0" smtClean="0">
                <a:latin typeface="Century Gothic" panose="020B0502020202020204" pitchFamily="34" charset="0"/>
              </a:rPr>
              <a:t> органы исполнительной власти </a:t>
            </a:r>
            <a:r>
              <a:rPr lang="ru-RU" sz="850" b="1" dirty="0" smtClean="0">
                <a:solidFill>
                  <a:srgbClr val="FF0000"/>
                </a:solidFill>
                <a:latin typeface="Century Gothic" panose="020B0502020202020204" pitchFamily="34" charset="0"/>
              </a:rPr>
              <a:t>+</a:t>
            </a:r>
            <a:r>
              <a:rPr lang="ru-RU" sz="850" b="1" dirty="0" smtClean="0">
                <a:latin typeface="Century Gothic" panose="020B0502020202020204" pitchFamily="34" charset="0"/>
              </a:rPr>
              <a:t> образовательные организации высшего</a:t>
            </a:r>
          </a:p>
          <a:p>
            <a:pPr algn="ctr"/>
            <a:r>
              <a:rPr lang="ru-RU" sz="850" b="1" dirty="0" smtClean="0">
                <a:latin typeface="Century Gothic" panose="020B0502020202020204" pitchFamily="34" charset="0"/>
              </a:rPr>
              <a:t>педагогического образования,</a:t>
            </a:r>
          </a:p>
          <a:p>
            <a:pPr algn="ctr"/>
            <a:r>
              <a:rPr lang="ru-RU" sz="850" b="1" dirty="0" smtClean="0">
                <a:latin typeface="Century Gothic" panose="020B0502020202020204" pitchFamily="34" charset="0"/>
              </a:rPr>
              <a:t>организации дополнительного</a:t>
            </a:r>
          </a:p>
          <a:p>
            <a:pPr algn="ctr"/>
            <a:r>
              <a:rPr lang="ru-RU" sz="850" b="1" dirty="0" smtClean="0">
                <a:latin typeface="Century Gothic" panose="020B0502020202020204" pitchFamily="34" charset="0"/>
              </a:rPr>
              <a:t>профессионального образования</a:t>
            </a:r>
            <a:endParaRPr lang="ru-RU" sz="850" b="1" dirty="0">
              <a:latin typeface="Century Gothic" panose="020B0502020202020204" pitchFamily="34" charset="0"/>
            </a:endParaRPr>
          </a:p>
        </p:txBody>
      </p:sp>
      <p:cxnSp>
        <p:nvCxnSpPr>
          <p:cNvPr id="2071" name="Прямая со стрелкой 2070"/>
          <p:cNvCxnSpPr/>
          <p:nvPr/>
        </p:nvCxnSpPr>
        <p:spPr>
          <a:xfrm>
            <a:off x="7500514" y="1535861"/>
            <a:ext cx="0" cy="3895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73" name="Прямая со стрелкой 2072"/>
          <p:cNvCxnSpPr>
            <a:stCxn id="2054" idx="1"/>
          </p:cNvCxnSpPr>
          <p:nvPr/>
        </p:nvCxnSpPr>
        <p:spPr>
          <a:xfrm flipH="1" flipV="1">
            <a:off x="4644009" y="1726727"/>
            <a:ext cx="2705406" cy="521858"/>
          </a:xfrm>
          <a:prstGeom prst="straightConnector1">
            <a:avLst/>
          </a:prstGeom>
          <a:ln>
            <a:prstDash val="solid"/>
            <a:tailEnd type="arrow"/>
          </a:ln>
        </p:spPr>
        <p:style>
          <a:lnRef idx="1">
            <a:schemeClr val="dk1"/>
          </a:lnRef>
          <a:fillRef idx="0">
            <a:schemeClr val="dk1"/>
          </a:fillRef>
          <a:effectRef idx="0">
            <a:schemeClr val="dk1"/>
          </a:effectRef>
          <a:fontRef idx="minor">
            <a:schemeClr val="tx1"/>
          </a:fontRef>
        </p:style>
      </p:cxnSp>
      <p:sp>
        <p:nvSpPr>
          <p:cNvPr id="2074" name="TextBox 2073"/>
          <p:cNvSpPr txBox="1"/>
          <p:nvPr/>
        </p:nvSpPr>
        <p:spPr>
          <a:xfrm rot="779084">
            <a:off x="5911151" y="1821477"/>
            <a:ext cx="625492" cy="200055"/>
          </a:xfrm>
          <a:prstGeom prst="rect">
            <a:avLst/>
          </a:prstGeom>
          <a:noFill/>
        </p:spPr>
        <p:txBody>
          <a:bodyPr wrap="none" rtlCol="0">
            <a:spAutoFit/>
          </a:bodyPr>
          <a:lstStyle/>
          <a:p>
            <a:r>
              <a:rPr lang="ru-RU" sz="700" b="1" dirty="0">
                <a:solidFill>
                  <a:srgbClr val="FF0000"/>
                </a:solidFill>
                <a:latin typeface="Century Gothic" panose="020B0502020202020204" pitchFamily="34" charset="0"/>
              </a:rPr>
              <a:t>д</a:t>
            </a:r>
            <a:r>
              <a:rPr lang="ru-RU" sz="700" b="1" dirty="0" smtClean="0">
                <a:solidFill>
                  <a:srgbClr val="FF0000"/>
                </a:solidFill>
                <a:latin typeface="Century Gothic" panose="020B0502020202020204" pitchFamily="34" charset="0"/>
              </a:rPr>
              <a:t>о 3 дней</a:t>
            </a:r>
            <a:endParaRPr lang="ru-RU" sz="700" b="1" dirty="0">
              <a:solidFill>
                <a:srgbClr val="FF0000"/>
              </a:solidFill>
              <a:latin typeface="Century Gothic" panose="020B0502020202020204" pitchFamily="34" charset="0"/>
            </a:endParaRPr>
          </a:p>
        </p:txBody>
      </p:sp>
      <p:sp>
        <p:nvSpPr>
          <p:cNvPr id="2075" name="Прямоугольник 2074"/>
          <p:cNvSpPr/>
          <p:nvPr/>
        </p:nvSpPr>
        <p:spPr>
          <a:xfrm>
            <a:off x="1187624" y="899643"/>
            <a:ext cx="3456384" cy="830997"/>
          </a:xfrm>
          <a:prstGeom prst="rect">
            <a:avLst/>
          </a:prstGeom>
          <a:ln w="12700"/>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200" b="1" dirty="0" smtClean="0">
                <a:latin typeface="Century Gothic" panose="020B0502020202020204" pitchFamily="34" charset="0"/>
              </a:rPr>
              <a:t>Заседание </a:t>
            </a:r>
            <a:r>
              <a:rPr lang="ru-RU" sz="1200" b="1" dirty="0">
                <a:latin typeface="Century Gothic" panose="020B0502020202020204" pitchFamily="34" charset="0"/>
              </a:rPr>
              <a:t>ФУМО </a:t>
            </a:r>
            <a:endParaRPr lang="ru-RU" sz="1200" b="1" dirty="0" smtClean="0">
              <a:latin typeface="Century Gothic" panose="020B0502020202020204" pitchFamily="34" charset="0"/>
            </a:endParaRPr>
          </a:p>
          <a:p>
            <a:pPr algn="ctr"/>
            <a:r>
              <a:rPr lang="ru-RU" sz="1200" dirty="0" smtClean="0">
                <a:latin typeface="Century Gothic" panose="020B0502020202020204" pitchFamily="34" charset="0"/>
              </a:rPr>
              <a:t>►проект </a:t>
            </a:r>
            <a:r>
              <a:rPr lang="ru-RU" sz="1200" dirty="0">
                <a:latin typeface="Century Gothic" panose="020B0502020202020204" pitchFamily="34" charset="0"/>
              </a:rPr>
              <a:t>ФООП </a:t>
            </a:r>
            <a:endParaRPr lang="ru-RU" sz="1200" dirty="0" smtClean="0">
              <a:latin typeface="Century Gothic" panose="020B0502020202020204" pitchFamily="34" charset="0"/>
            </a:endParaRPr>
          </a:p>
          <a:p>
            <a:pPr algn="ctr"/>
            <a:r>
              <a:rPr lang="ru-RU" sz="1200" dirty="0">
                <a:latin typeface="Century Gothic" panose="020B0502020202020204" pitchFamily="34" charset="0"/>
              </a:rPr>
              <a:t>►результаты рассмотрения/экспертизы </a:t>
            </a:r>
            <a:endParaRPr lang="ru-RU" sz="1200" dirty="0" smtClean="0">
              <a:latin typeface="Century Gothic" panose="020B0502020202020204" pitchFamily="34" charset="0"/>
            </a:endParaRPr>
          </a:p>
          <a:p>
            <a:pPr algn="ctr"/>
            <a:r>
              <a:rPr lang="ru-RU" sz="1200" dirty="0">
                <a:latin typeface="Century Gothic" panose="020B0502020202020204" pitchFamily="34" charset="0"/>
              </a:rPr>
              <a:t>►пояснительная </a:t>
            </a:r>
            <a:r>
              <a:rPr lang="ru-RU" sz="1200" dirty="0" smtClean="0">
                <a:latin typeface="Century Gothic" panose="020B0502020202020204" pitchFamily="34" charset="0"/>
              </a:rPr>
              <a:t>записка</a:t>
            </a:r>
            <a:endParaRPr lang="ru-RU" sz="1200" dirty="0">
              <a:latin typeface="Century Gothic" panose="020B0502020202020204" pitchFamily="34" charset="0"/>
            </a:endParaRPr>
          </a:p>
        </p:txBody>
      </p:sp>
      <p:cxnSp>
        <p:nvCxnSpPr>
          <p:cNvPr id="2077" name="Прямая со стрелкой 2076"/>
          <p:cNvCxnSpPr/>
          <p:nvPr/>
        </p:nvCxnSpPr>
        <p:spPr>
          <a:xfrm>
            <a:off x="2727687" y="1726726"/>
            <a:ext cx="0" cy="3625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80" name="Прямоугольник 2079"/>
          <p:cNvSpPr/>
          <p:nvPr/>
        </p:nvSpPr>
        <p:spPr>
          <a:xfrm>
            <a:off x="3923928" y="2114317"/>
            <a:ext cx="1532723" cy="1384995"/>
          </a:xfrm>
          <a:prstGeom prst="rect">
            <a:avLst/>
          </a:prstGeom>
        </p:spPr>
        <p:txBody>
          <a:bodyPr wrap="square">
            <a:spAutoFit/>
          </a:bodyPr>
          <a:lstStyle/>
          <a:p>
            <a:pPr algn="ctr"/>
            <a:r>
              <a:rPr lang="ru-RU" sz="1200" b="1" dirty="0" smtClean="0">
                <a:solidFill>
                  <a:srgbClr val="FF0000"/>
                </a:solidFill>
                <a:latin typeface="Century Gothic" panose="020B0502020202020204" pitchFamily="34" charset="0"/>
              </a:rPr>
              <a:t>проект </a:t>
            </a:r>
            <a:r>
              <a:rPr lang="ru-RU" sz="1200" b="1" dirty="0">
                <a:solidFill>
                  <a:srgbClr val="FF0000"/>
                </a:solidFill>
                <a:latin typeface="Century Gothic" panose="020B0502020202020204" pitchFamily="34" charset="0"/>
              </a:rPr>
              <a:t>ФООП </a:t>
            </a:r>
            <a:r>
              <a:rPr lang="ru-RU" sz="1200" dirty="0">
                <a:latin typeface="Century Gothic" panose="020B0502020202020204" pitchFamily="34" charset="0"/>
              </a:rPr>
              <a:t>направить на доработку с последующим рассмотрением на заседании ФУМО </a:t>
            </a:r>
          </a:p>
        </p:txBody>
      </p:sp>
      <p:sp>
        <p:nvSpPr>
          <p:cNvPr id="2081" name="Прямоугольник 2080"/>
          <p:cNvSpPr/>
          <p:nvPr/>
        </p:nvSpPr>
        <p:spPr>
          <a:xfrm>
            <a:off x="1" y="2387731"/>
            <a:ext cx="1403648" cy="646331"/>
          </a:xfrm>
          <a:prstGeom prst="rect">
            <a:avLst/>
          </a:prstGeom>
        </p:spPr>
        <p:txBody>
          <a:bodyPr wrap="square">
            <a:spAutoFit/>
          </a:bodyPr>
          <a:lstStyle/>
          <a:p>
            <a:pPr algn="ctr"/>
            <a:r>
              <a:rPr lang="ru-RU" sz="1200" b="1" dirty="0">
                <a:solidFill>
                  <a:srgbClr val="FF0000"/>
                </a:solidFill>
                <a:latin typeface="Century Gothic" panose="020B0502020202020204" pitchFamily="34" charset="0"/>
              </a:rPr>
              <a:t>проект ФООП </a:t>
            </a:r>
            <a:r>
              <a:rPr lang="ru-RU" sz="1200" dirty="0">
                <a:latin typeface="Century Gothic" panose="020B0502020202020204" pitchFamily="34" charset="0"/>
              </a:rPr>
              <a:t>рекомендовать к утверждению </a:t>
            </a:r>
          </a:p>
        </p:txBody>
      </p:sp>
      <p:sp>
        <p:nvSpPr>
          <p:cNvPr id="2082" name="Прямоугольник 2081"/>
          <p:cNvSpPr/>
          <p:nvPr/>
        </p:nvSpPr>
        <p:spPr>
          <a:xfrm>
            <a:off x="1252446" y="2295399"/>
            <a:ext cx="1475241" cy="830997"/>
          </a:xfrm>
          <a:prstGeom prst="rect">
            <a:avLst/>
          </a:prstGeom>
        </p:spPr>
        <p:txBody>
          <a:bodyPr wrap="square">
            <a:spAutoFit/>
          </a:bodyPr>
          <a:lstStyle/>
          <a:p>
            <a:pPr algn="ctr"/>
            <a:r>
              <a:rPr lang="ru-RU" sz="1200" b="1" dirty="0" smtClean="0">
                <a:solidFill>
                  <a:srgbClr val="FF0000"/>
                </a:solidFill>
                <a:latin typeface="Century Gothic" panose="020B0502020202020204" pitchFamily="34" charset="0"/>
              </a:rPr>
              <a:t>проект ФООП </a:t>
            </a:r>
            <a:r>
              <a:rPr lang="ru-RU" sz="1200" dirty="0">
                <a:latin typeface="Century Gothic" panose="020B0502020202020204" pitchFamily="34" charset="0"/>
              </a:rPr>
              <a:t>не рекомендовать к </a:t>
            </a:r>
            <a:r>
              <a:rPr lang="ru-RU" sz="1200" dirty="0" smtClean="0">
                <a:latin typeface="Century Gothic" panose="020B0502020202020204" pitchFamily="34" charset="0"/>
              </a:rPr>
              <a:t>утверждению</a:t>
            </a:r>
            <a:endParaRPr lang="ru-RU" sz="1200" dirty="0">
              <a:latin typeface="Century Gothic" panose="020B0502020202020204" pitchFamily="34" charset="0"/>
            </a:endParaRPr>
          </a:p>
        </p:txBody>
      </p:sp>
      <p:sp>
        <p:nvSpPr>
          <p:cNvPr id="2084" name="Прямоугольник 2083"/>
          <p:cNvSpPr/>
          <p:nvPr/>
        </p:nvSpPr>
        <p:spPr>
          <a:xfrm>
            <a:off x="2627784" y="2203067"/>
            <a:ext cx="1368152" cy="1015663"/>
          </a:xfrm>
          <a:prstGeom prst="rect">
            <a:avLst/>
          </a:prstGeom>
        </p:spPr>
        <p:txBody>
          <a:bodyPr wrap="square">
            <a:spAutoFit/>
          </a:bodyPr>
          <a:lstStyle/>
          <a:p>
            <a:pPr algn="ctr"/>
            <a:r>
              <a:rPr lang="ru-RU" sz="1200" b="1" dirty="0">
                <a:solidFill>
                  <a:srgbClr val="FF0000"/>
                </a:solidFill>
                <a:latin typeface="Century Gothic" panose="020B0502020202020204" pitchFamily="34" charset="0"/>
              </a:rPr>
              <a:t>п</a:t>
            </a:r>
            <a:r>
              <a:rPr lang="ru-RU" sz="1200" b="1" dirty="0" smtClean="0">
                <a:solidFill>
                  <a:srgbClr val="FF0000"/>
                </a:solidFill>
                <a:latin typeface="Century Gothic" panose="020B0502020202020204" pitchFamily="34" charset="0"/>
              </a:rPr>
              <a:t>роект </a:t>
            </a:r>
            <a:r>
              <a:rPr lang="ru-RU" sz="1200" b="1" dirty="0">
                <a:solidFill>
                  <a:srgbClr val="FF0000"/>
                </a:solidFill>
                <a:latin typeface="Century Gothic" panose="020B0502020202020204" pitchFamily="34" charset="0"/>
              </a:rPr>
              <a:t>ФООП </a:t>
            </a:r>
            <a:r>
              <a:rPr lang="ru-RU" sz="1200" dirty="0">
                <a:latin typeface="Century Gothic" panose="020B0502020202020204" pitchFamily="34" charset="0"/>
              </a:rPr>
              <a:t>направить на доработку с последующим утверждением </a:t>
            </a:r>
            <a:endParaRPr lang="ru-RU" dirty="0"/>
          </a:p>
        </p:txBody>
      </p:sp>
      <p:sp>
        <p:nvSpPr>
          <p:cNvPr id="2085" name="Прямоугольник 2084"/>
          <p:cNvSpPr/>
          <p:nvPr/>
        </p:nvSpPr>
        <p:spPr>
          <a:xfrm>
            <a:off x="42500" y="2089246"/>
            <a:ext cx="5564577" cy="1556531"/>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090" name="TextBox 2089"/>
          <p:cNvSpPr txBox="1"/>
          <p:nvPr/>
        </p:nvSpPr>
        <p:spPr>
          <a:xfrm>
            <a:off x="2289793" y="3204729"/>
            <a:ext cx="1054456" cy="461665"/>
          </a:xfrm>
          <a:prstGeom prst="rect">
            <a:avLst/>
          </a:prstGeom>
          <a:noFill/>
        </p:spPr>
        <p:txBody>
          <a:bodyPr wrap="none" rtlCol="0">
            <a:spAutoFit/>
          </a:bodyPr>
          <a:lstStyle/>
          <a:p>
            <a:r>
              <a:rPr lang="ru-RU" sz="1200" b="1" dirty="0" smtClean="0">
                <a:latin typeface="Century Gothic" panose="020B0502020202020204" pitchFamily="34" charset="0"/>
              </a:rPr>
              <a:t>ПРОТОКОЛ</a:t>
            </a:r>
          </a:p>
          <a:p>
            <a:pPr algn="ctr"/>
            <a:r>
              <a:rPr lang="ru-RU" sz="1200" b="1" dirty="0" smtClean="0">
                <a:solidFill>
                  <a:srgbClr val="FF0000"/>
                </a:solidFill>
                <a:latin typeface="Century Gothic" panose="020B0502020202020204" pitchFamily="34" charset="0"/>
              </a:rPr>
              <a:t>до 3 дней</a:t>
            </a:r>
            <a:endParaRPr lang="ru-RU" sz="1200" b="1" dirty="0">
              <a:solidFill>
                <a:srgbClr val="FF0000"/>
              </a:solidFill>
              <a:latin typeface="Century Gothic" panose="020B0502020202020204" pitchFamily="34" charset="0"/>
            </a:endParaRPr>
          </a:p>
        </p:txBody>
      </p:sp>
      <p:sp>
        <p:nvSpPr>
          <p:cNvPr id="75" name="Прямоугольник 74"/>
          <p:cNvSpPr/>
          <p:nvPr/>
        </p:nvSpPr>
        <p:spPr>
          <a:xfrm>
            <a:off x="42500" y="4011910"/>
            <a:ext cx="1872208" cy="432048"/>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ln w="3175">
                  <a:solidFill>
                    <a:schemeClr val="tx1"/>
                  </a:solidFill>
                </a:ln>
                <a:latin typeface="Century Gothic" panose="020B0502020202020204" pitchFamily="34" charset="0"/>
              </a:rPr>
              <a:t>     </a:t>
            </a:r>
            <a:r>
              <a:rPr lang="ru-RU" sz="1200" dirty="0" err="1" smtClean="0">
                <a:ln w="3175">
                  <a:solidFill>
                    <a:schemeClr val="tx1"/>
                  </a:solidFill>
                </a:ln>
                <a:latin typeface="Century Gothic" panose="020B0502020202020204" pitchFamily="34" charset="0"/>
              </a:rPr>
              <a:t>Минпросвещения</a:t>
            </a:r>
            <a:r>
              <a:rPr lang="ru-RU" sz="1200" dirty="0" smtClean="0">
                <a:ln w="3175">
                  <a:solidFill>
                    <a:schemeClr val="tx1"/>
                  </a:solidFill>
                </a:ln>
                <a:latin typeface="Century Gothic" panose="020B0502020202020204" pitchFamily="34" charset="0"/>
              </a:rPr>
              <a:t>     России</a:t>
            </a:r>
            <a:endParaRPr lang="ru-RU" sz="1200" dirty="0">
              <a:ln w="3175">
                <a:solidFill>
                  <a:schemeClr val="tx1"/>
                </a:solidFill>
              </a:ln>
              <a:latin typeface="Century Gothic" panose="020B0502020202020204" pitchFamily="34" charset="0"/>
            </a:endParaRPr>
          </a:p>
        </p:txBody>
      </p:sp>
      <p:pic>
        <p:nvPicPr>
          <p:cNvPr id="76" name="Рисунок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4" y="4080739"/>
            <a:ext cx="265946" cy="291211"/>
          </a:xfrm>
          <a:prstGeom prst="rect">
            <a:avLst/>
          </a:prstGeom>
        </p:spPr>
      </p:pic>
      <p:cxnSp>
        <p:nvCxnSpPr>
          <p:cNvPr id="2092" name="Прямая со стрелкой 2091"/>
          <p:cNvCxnSpPr>
            <a:endCxn id="75" idx="0"/>
          </p:cNvCxnSpPr>
          <p:nvPr/>
        </p:nvCxnSpPr>
        <p:spPr>
          <a:xfrm>
            <a:off x="978604" y="3810765"/>
            <a:ext cx="0" cy="2011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94" name="Прямая со стрелкой 2093"/>
          <p:cNvCxnSpPr>
            <a:stCxn id="75" idx="3"/>
            <a:endCxn id="81" idx="1"/>
          </p:cNvCxnSpPr>
          <p:nvPr/>
        </p:nvCxnSpPr>
        <p:spPr>
          <a:xfrm flipV="1">
            <a:off x="1914708" y="4223161"/>
            <a:ext cx="641068" cy="47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1" name="Прямоугольник 80"/>
          <p:cNvSpPr/>
          <p:nvPr/>
        </p:nvSpPr>
        <p:spPr>
          <a:xfrm>
            <a:off x="2555776" y="4002364"/>
            <a:ext cx="1152128" cy="441594"/>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ru-RU" sz="1200" b="1" dirty="0" smtClean="0">
                <a:solidFill>
                  <a:schemeClr val="tx1"/>
                </a:solidFill>
                <a:latin typeface="Century Gothic" panose="020B0502020202020204" pitchFamily="34" charset="0"/>
              </a:rPr>
              <a:t>ПРИКАЗ</a:t>
            </a:r>
            <a:endParaRPr lang="ru-RU" b="1" dirty="0" smtClean="0">
              <a:solidFill>
                <a:schemeClr val="tx1"/>
              </a:solidFill>
              <a:latin typeface="Century Gothic" panose="020B0502020202020204" pitchFamily="34" charset="0"/>
            </a:endParaRPr>
          </a:p>
        </p:txBody>
      </p:sp>
      <p:sp>
        <p:nvSpPr>
          <p:cNvPr id="2100" name="TextBox 2099"/>
          <p:cNvSpPr txBox="1"/>
          <p:nvPr/>
        </p:nvSpPr>
        <p:spPr>
          <a:xfrm>
            <a:off x="1956960" y="4064455"/>
            <a:ext cx="556563" cy="184666"/>
          </a:xfrm>
          <a:prstGeom prst="rect">
            <a:avLst/>
          </a:prstGeom>
          <a:noFill/>
        </p:spPr>
        <p:txBody>
          <a:bodyPr wrap="none" rtlCol="0">
            <a:spAutoFit/>
          </a:bodyPr>
          <a:lstStyle/>
          <a:p>
            <a:r>
              <a:rPr lang="ru-RU" sz="600" b="1" dirty="0">
                <a:solidFill>
                  <a:srgbClr val="FF0000"/>
                </a:solidFill>
                <a:latin typeface="Century Gothic" panose="020B0502020202020204" pitchFamily="34" charset="0"/>
              </a:rPr>
              <a:t>д</a:t>
            </a:r>
            <a:r>
              <a:rPr lang="ru-RU" sz="600" b="1" dirty="0" smtClean="0">
                <a:solidFill>
                  <a:srgbClr val="FF0000"/>
                </a:solidFill>
                <a:latin typeface="Century Gothic" panose="020B0502020202020204" pitchFamily="34" charset="0"/>
              </a:rPr>
              <a:t>о 7 дней</a:t>
            </a:r>
            <a:endParaRPr lang="ru-RU" sz="600" b="1" dirty="0">
              <a:solidFill>
                <a:srgbClr val="FF0000"/>
              </a:solidFill>
              <a:latin typeface="Century Gothic" panose="020B0502020202020204" pitchFamily="34" charset="0"/>
            </a:endParaRPr>
          </a:p>
        </p:txBody>
      </p:sp>
      <p:sp>
        <p:nvSpPr>
          <p:cNvPr id="88" name="Прямоугольник 87"/>
          <p:cNvSpPr/>
          <p:nvPr/>
        </p:nvSpPr>
        <p:spPr>
          <a:xfrm>
            <a:off x="4022901" y="3728093"/>
            <a:ext cx="1584176" cy="97973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ru-RU" sz="900" dirty="0" smtClean="0">
              <a:solidFill>
                <a:schemeClr val="tx1"/>
              </a:solidFill>
              <a:latin typeface="Century Gothic" panose="020B0502020202020204" pitchFamily="34" charset="0"/>
            </a:endParaRPr>
          </a:p>
          <a:p>
            <a:pPr algn="ctr"/>
            <a:r>
              <a:rPr lang="ru-RU" sz="900" dirty="0" smtClean="0">
                <a:solidFill>
                  <a:schemeClr val="tx1"/>
                </a:solidFill>
                <a:latin typeface="Century Gothic" panose="020B0502020202020204" pitchFamily="34" charset="0"/>
              </a:rPr>
              <a:t>ФООП</a:t>
            </a:r>
          </a:p>
          <a:p>
            <a:pPr algn="ctr"/>
            <a:r>
              <a:rPr lang="ru-RU" sz="900" b="1" dirty="0" smtClean="0">
                <a:solidFill>
                  <a:schemeClr val="tx1"/>
                </a:solidFill>
                <a:latin typeface="Century Gothic" panose="020B0502020202020204" pitchFamily="34" charset="0"/>
              </a:rPr>
              <a:t>УТВЕРДИТЬ</a:t>
            </a:r>
          </a:p>
          <a:p>
            <a:pPr algn="ctr"/>
            <a:r>
              <a:rPr lang="ru-RU" sz="900" dirty="0" smtClean="0">
                <a:solidFill>
                  <a:schemeClr val="tx1"/>
                </a:solidFill>
                <a:latin typeface="Century Gothic" panose="020B0502020202020204" pitchFamily="34" charset="0"/>
              </a:rPr>
              <a:t>Или</a:t>
            </a:r>
          </a:p>
          <a:p>
            <a:pPr algn="ctr"/>
            <a:r>
              <a:rPr lang="ru-RU" sz="900" b="1" dirty="0" smtClean="0">
                <a:solidFill>
                  <a:schemeClr val="tx1"/>
                </a:solidFill>
                <a:latin typeface="Century Gothic" panose="020B0502020202020204" pitchFamily="34" charset="0"/>
              </a:rPr>
              <a:t> </a:t>
            </a:r>
            <a:r>
              <a:rPr lang="ru-RU" sz="900" b="1" dirty="0" smtClean="0">
                <a:solidFill>
                  <a:srgbClr val="FF0000"/>
                </a:solidFill>
                <a:latin typeface="Century Gothic" panose="020B0502020202020204" pitchFamily="34" charset="0"/>
              </a:rPr>
              <a:t>НАПРАВИТЬ РАЗАРАБОТЧИКУ НА ДОРАБОТКУ</a:t>
            </a:r>
          </a:p>
          <a:p>
            <a:pPr algn="ctr"/>
            <a:endParaRPr lang="ru-RU" b="1" dirty="0" smtClean="0">
              <a:latin typeface="Century Gothic" panose="020B0502020202020204" pitchFamily="34" charset="0"/>
            </a:endParaRPr>
          </a:p>
        </p:txBody>
      </p:sp>
      <p:cxnSp>
        <p:nvCxnSpPr>
          <p:cNvPr id="2102" name="Прямая со стрелкой 2101"/>
          <p:cNvCxnSpPr>
            <a:stCxn id="81" idx="3"/>
          </p:cNvCxnSpPr>
          <p:nvPr/>
        </p:nvCxnSpPr>
        <p:spPr>
          <a:xfrm>
            <a:off x="3707904" y="4223161"/>
            <a:ext cx="31499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03" name="Прямоугольник 2102"/>
          <p:cNvSpPr/>
          <p:nvPr/>
        </p:nvSpPr>
        <p:spPr>
          <a:xfrm>
            <a:off x="118288" y="4707823"/>
            <a:ext cx="6253911" cy="338554"/>
          </a:xfrm>
          <a:prstGeom prst="rect">
            <a:avLst/>
          </a:prstGeom>
        </p:spPr>
        <p:txBody>
          <a:bodyPr wrap="square">
            <a:spAutoFit/>
          </a:bodyPr>
          <a:lstStyle/>
          <a:p>
            <a:pPr algn="just"/>
            <a:r>
              <a:rPr lang="ru-RU" sz="800" b="1" dirty="0">
                <a:solidFill>
                  <a:srgbClr val="FF0000"/>
                </a:solidFill>
                <a:latin typeface="Century Gothic" panose="020B0502020202020204" pitchFamily="34" charset="0"/>
              </a:rPr>
              <a:t>Приказ </a:t>
            </a:r>
            <a:r>
              <a:rPr lang="ru-RU" sz="800" b="1" dirty="0" err="1">
                <a:solidFill>
                  <a:srgbClr val="FF0000"/>
                </a:solidFill>
                <a:latin typeface="Century Gothic" panose="020B0502020202020204" pitchFamily="34" charset="0"/>
              </a:rPr>
              <a:t>Минпросвещения</a:t>
            </a:r>
            <a:r>
              <a:rPr lang="ru-RU" sz="800" b="1" dirty="0">
                <a:solidFill>
                  <a:srgbClr val="FF0000"/>
                </a:solidFill>
                <a:latin typeface="Century Gothic" panose="020B0502020202020204" pitchFamily="34" charset="0"/>
              </a:rPr>
              <a:t> России от 30 сентября 2022 г. № 874 </a:t>
            </a:r>
            <a:r>
              <a:rPr lang="ru-RU" sz="800" b="1" dirty="0" smtClean="0">
                <a:solidFill>
                  <a:srgbClr val="FF0000"/>
                </a:solidFill>
                <a:latin typeface="Century Gothic" panose="020B0502020202020204" pitchFamily="34" charset="0"/>
              </a:rPr>
              <a:t>«</a:t>
            </a:r>
            <a:r>
              <a:rPr lang="ru-RU" sz="800" b="1" dirty="0">
                <a:solidFill>
                  <a:srgbClr val="FF0000"/>
                </a:solidFill>
                <a:latin typeface="Century Gothic" panose="020B0502020202020204" pitchFamily="34" charset="0"/>
              </a:rPr>
              <a:t>Об утверждении Порядка разработки и утверждения федеральных основных общеобразовательных программ</a:t>
            </a:r>
            <a:r>
              <a:rPr lang="ru-RU" sz="800" b="1" dirty="0" smtClean="0">
                <a:solidFill>
                  <a:srgbClr val="FF0000"/>
                </a:solidFill>
                <a:latin typeface="Century Gothic" panose="020B0502020202020204" pitchFamily="34" charset="0"/>
              </a:rPr>
              <a:t>»</a:t>
            </a:r>
          </a:p>
        </p:txBody>
      </p:sp>
      <p:sp>
        <p:nvSpPr>
          <p:cNvPr id="92" name="TextBox 91"/>
          <p:cNvSpPr txBox="1"/>
          <p:nvPr/>
        </p:nvSpPr>
        <p:spPr>
          <a:xfrm rot="16200000">
            <a:off x="-31340" y="4835524"/>
            <a:ext cx="360481" cy="61223"/>
          </a:xfrm>
          <a:prstGeom prst="rect">
            <a:avLst/>
          </a:prstGeom>
          <a:solidFill>
            <a:srgbClr val="FF0000"/>
          </a:solidFill>
        </p:spPr>
        <p:txBody>
          <a:bodyPr wrap="square" rtlCol="0">
            <a:spAutoFit/>
          </a:bodyPr>
          <a:lstStyle/>
          <a:p>
            <a:pPr algn="ctr"/>
            <a:endParaRPr lang="ru-RU"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6211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63174" y="771931"/>
            <a:ext cx="8342036" cy="3672027"/>
          </a:xfrm>
        </p:spPr>
        <p:txBody>
          <a:bodyPr/>
          <a:lstStyle/>
          <a:p>
            <a:pPr marL="114300" indent="0" algn="just">
              <a:buNone/>
            </a:pPr>
            <a:r>
              <a:rPr lang="ru-RU" sz="1600" dirty="0" smtClean="0">
                <a:solidFill>
                  <a:srgbClr val="003366"/>
                </a:solidFill>
                <a:latin typeface="Century Gothic" panose="020B0502020202020204" pitchFamily="34" charset="0"/>
              </a:rPr>
              <a:t>► Проект </a:t>
            </a:r>
            <a:r>
              <a:rPr lang="ru-RU" sz="1600" dirty="0">
                <a:solidFill>
                  <a:srgbClr val="003366"/>
                </a:solidFill>
                <a:latin typeface="Century Gothic" panose="020B0502020202020204" pitchFamily="34" charset="0"/>
              </a:rPr>
              <a:t>ФООП НОО </a:t>
            </a:r>
            <a:r>
              <a:rPr lang="ru-RU" sz="1600" dirty="0" smtClean="0">
                <a:solidFill>
                  <a:srgbClr val="003366"/>
                </a:solidFill>
                <a:latin typeface="Century Gothic" panose="020B0502020202020204" pitchFamily="34" charset="0"/>
              </a:rPr>
              <a:t>разработан ИСРО </a:t>
            </a:r>
            <a:r>
              <a:rPr lang="ru-RU" sz="1600" dirty="0">
                <a:solidFill>
                  <a:srgbClr val="003366"/>
                </a:solidFill>
                <a:latin typeface="Century Gothic" panose="020B0502020202020204" pitchFamily="34" charset="0"/>
              </a:rPr>
              <a:t>РАО</a:t>
            </a:r>
          </a:p>
          <a:p>
            <a:pPr marL="114300" indent="0" algn="just">
              <a:buNone/>
            </a:pPr>
            <a:r>
              <a:rPr lang="ru-RU" sz="1600" dirty="0">
                <a:solidFill>
                  <a:srgbClr val="003366"/>
                </a:solidFill>
                <a:latin typeface="Century Gothic" panose="020B0502020202020204" pitchFamily="34" charset="0"/>
              </a:rPr>
              <a:t>► Проект ФООП НОО размещен на </a:t>
            </a:r>
            <a:r>
              <a:rPr lang="ru-RU" sz="1600" dirty="0" smtClean="0">
                <a:solidFill>
                  <a:srgbClr val="003366"/>
                </a:solidFill>
                <a:latin typeface="Century Gothic" panose="020B0502020202020204" pitchFamily="34" charset="0"/>
              </a:rPr>
              <a:t>сайте regulation.gov.ru </a:t>
            </a:r>
            <a:r>
              <a:rPr lang="ru-RU" sz="1600" dirty="0">
                <a:solidFill>
                  <a:srgbClr val="003366"/>
                </a:solidFill>
                <a:latin typeface="Century Gothic" panose="020B0502020202020204" pitchFamily="34" charset="0"/>
              </a:rPr>
              <a:t>(с 28.10.2022 по 11.11.2022)</a:t>
            </a:r>
          </a:p>
          <a:p>
            <a:pPr marL="114300" indent="0" algn="just">
              <a:buNone/>
            </a:pPr>
            <a:r>
              <a:rPr lang="ru-RU" sz="1600" dirty="0">
                <a:solidFill>
                  <a:srgbClr val="003366"/>
                </a:solidFill>
                <a:latin typeface="Century Gothic" panose="020B0502020202020204" pitchFamily="34" charset="0"/>
              </a:rPr>
              <a:t>► Проект ФООП НОО рассмотрели на </a:t>
            </a:r>
            <a:r>
              <a:rPr lang="ru-RU" sz="1600" dirty="0" smtClean="0">
                <a:solidFill>
                  <a:srgbClr val="003366"/>
                </a:solidFill>
                <a:latin typeface="Century Gothic" panose="020B0502020202020204" pitchFamily="34" charset="0"/>
              </a:rPr>
              <a:t>соответствие ФГОС </a:t>
            </a:r>
            <a:r>
              <a:rPr lang="ru-RU" sz="1600" dirty="0">
                <a:solidFill>
                  <a:srgbClr val="003366"/>
                </a:solidFill>
                <a:latin typeface="Century Gothic" panose="020B0502020202020204" pitchFamily="34" charset="0"/>
              </a:rPr>
              <a:t>НОО и дали положительные заключения:</a:t>
            </a:r>
          </a:p>
          <a:p>
            <a:pPr marL="114300" indent="0" algn="just">
              <a:buNone/>
            </a:pPr>
            <a:r>
              <a:rPr lang="ru-RU" sz="1600" dirty="0" smtClean="0">
                <a:solidFill>
                  <a:srgbClr val="003366"/>
                </a:solidFill>
                <a:latin typeface="Century Gothic" panose="020B0502020202020204" pitchFamily="34" charset="0"/>
              </a:rPr>
              <a:t>- </a:t>
            </a:r>
            <a:r>
              <a:rPr lang="ru-RU" sz="1600" dirty="0">
                <a:solidFill>
                  <a:srgbClr val="003366"/>
                </a:solidFill>
                <a:latin typeface="Century Gothic" panose="020B0502020202020204" pitchFamily="34" charset="0"/>
              </a:rPr>
              <a:t>3 региональных ОИВ;</a:t>
            </a:r>
          </a:p>
          <a:p>
            <a:pPr marL="114300" indent="0" algn="just">
              <a:buNone/>
            </a:pPr>
            <a:r>
              <a:rPr lang="ru-RU" sz="1600" dirty="0" smtClean="0">
                <a:solidFill>
                  <a:srgbClr val="003366"/>
                </a:solidFill>
                <a:latin typeface="Century Gothic" panose="020B0502020202020204" pitchFamily="34" charset="0"/>
              </a:rPr>
              <a:t>- </a:t>
            </a:r>
            <a:r>
              <a:rPr lang="ru-RU" sz="1600" dirty="0">
                <a:solidFill>
                  <a:srgbClr val="003366"/>
                </a:solidFill>
                <a:latin typeface="Century Gothic" panose="020B0502020202020204" pitchFamily="34" charset="0"/>
              </a:rPr>
              <a:t>1 региональный ИРО;</a:t>
            </a:r>
          </a:p>
          <a:p>
            <a:pPr marL="114300" indent="0" algn="just">
              <a:buNone/>
            </a:pPr>
            <a:r>
              <a:rPr lang="ru-RU" sz="1600" dirty="0" smtClean="0">
                <a:solidFill>
                  <a:srgbClr val="003366"/>
                </a:solidFill>
                <a:latin typeface="Century Gothic" panose="020B0502020202020204" pitchFamily="34" charset="0"/>
              </a:rPr>
              <a:t>- </a:t>
            </a:r>
            <a:r>
              <a:rPr lang="ru-RU" sz="1600" dirty="0">
                <a:solidFill>
                  <a:srgbClr val="003366"/>
                </a:solidFill>
                <a:latin typeface="Century Gothic" panose="020B0502020202020204" pitchFamily="34" charset="0"/>
              </a:rPr>
              <a:t>Российская академия образования</a:t>
            </a:r>
          </a:p>
          <a:p>
            <a:pPr marL="114300" indent="0" algn="just">
              <a:buNone/>
            </a:pPr>
            <a:r>
              <a:rPr lang="ru-RU" sz="1600" dirty="0">
                <a:solidFill>
                  <a:srgbClr val="003366"/>
                </a:solidFill>
                <a:latin typeface="Century Gothic" panose="020B0502020202020204" pitchFamily="34" charset="0"/>
              </a:rPr>
              <a:t>► Проект ФООП НОО рассмотрен на заседании </a:t>
            </a:r>
            <a:r>
              <a:rPr lang="ru-RU" sz="1600" dirty="0" smtClean="0">
                <a:solidFill>
                  <a:srgbClr val="003366"/>
                </a:solidFill>
                <a:latin typeface="Century Gothic" panose="020B0502020202020204" pitchFamily="34" charset="0"/>
              </a:rPr>
              <a:t>ФУМО и </a:t>
            </a:r>
            <a:r>
              <a:rPr lang="ru-RU" sz="1600" dirty="0">
                <a:solidFill>
                  <a:srgbClr val="003366"/>
                </a:solidFill>
                <a:latin typeface="Century Gothic" panose="020B0502020202020204" pitchFamily="34" charset="0"/>
              </a:rPr>
              <a:t>рекомендован к </a:t>
            </a:r>
            <a:r>
              <a:rPr lang="ru-RU" sz="1600" dirty="0" smtClean="0">
                <a:solidFill>
                  <a:srgbClr val="003366"/>
                </a:solidFill>
                <a:latin typeface="Century Gothic" panose="020B0502020202020204" pitchFamily="34" charset="0"/>
              </a:rPr>
              <a:t>утверждению (протокол </a:t>
            </a:r>
            <a:r>
              <a:rPr lang="ru-RU" sz="1600" dirty="0">
                <a:solidFill>
                  <a:srgbClr val="003366"/>
                </a:solidFill>
                <a:latin typeface="Century Gothic" panose="020B0502020202020204" pitchFamily="34" charset="0"/>
              </a:rPr>
              <a:t>от 14.11.2022 № 9/22</a:t>
            </a:r>
            <a:r>
              <a:rPr lang="ru-RU" sz="1600" dirty="0" smtClean="0">
                <a:solidFill>
                  <a:srgbClr val="003366"/>
                </a:solidFill>
                <a:latin typeface="Century Gothic" panose="020B0502020202020204" pitchFamily="34" charset="0"/>
              </a:rPr>
              <a:t>)</a:t>
            </a:r>
          </a:p>
          <a:p>
            <a:pPr marL="114300" indent="0" algn="just">
              <a:buNone/>
            </a:pPr>
            <a:r>
              <a:rPr lang="ru-RU" sz="1600" dirty="0">
                <a:solidFill>
                  <a:srgbClr val="003366"/>
                </a:solidFill>
                <a:latin typeface="Century Gothic" panose="020B0502020202020204" pitchFamily="34" charset="0"/>
              </a:rPr>
              <a:t>► </a:t>
            </a:r>
            <a:r>
              <a:rPr lang="ru-RU" sz="1600" b="1" dirty="0">
                <a:solidFill>
                  <a:srgbClr val="003366"/>
                </a:solidFill>
                <a:latin typeface="Century Gothic" panose="020B0502020202020204" pitchFamily="34" charset="0"/>
              </a:rPr>
              <a:t>ФООП НОО </a:t>
            </a:r>
            <a:r>
              <a:rPr lang="ru-RU" sz="1600" b="1" dirty="0" smtClean="0">
                <a:solidFill>
                  <a:srgbClr val="003366"/>
                </a:solidFill>
                <a:latin typeface="Century Gothic" panose="020B0502020202020204" pitchFamily="34" charset="0"/>
              </a:rPr>
              <a:t>утверждена приказом </a:t>
            </a:r>
            <a:r>
              <a:rPr lang="ru-RU" sz="1600" b="1" dirty="0" err="1">
                <a:solidFill>
                  <a:srgbClr val="003366"/>
                </a:solidFill>
                <a:latin typeface="Century Gothic" panose="020B0502020202020204" pitchFamily="34" charset="0"/>
              </a:rPr>
              <a:t>Минпросвещения</a:t>
            </a:r>
            <a:r>
              <a:rPr lang="ru-RU" sz="1600" b="1" dirty="0">
                <a:solidFill>
                  <a:srgbClr val="003366"/>
                </a:solidFill>
                <a:latin typeface="Century Gothic" panose="020B0502020202020204" pitchFamily="34" charset="0"/>
              </a:rPr>
              <a:t> </a:t>
            </a:r>
            <a:r>
              <a:rPr lang="ru-RU" sz="1600" b="1" dirty="0" smtClean="0">
                <a:solidFill>
                  <a:srgbClr val="003366"/>
                </a:solidFill>
                <a:latin typeface="Century Gothic" panose="020B0502020202020204" pitchFamily="34" charset="0"/>
              </a:rPr>
              <a:t>России от </a:t>
            </a:r>
            <a:r>
              <a:rPr lang="ru-RU" sz="1600" b="1" dirty="0">
                <a:solidFill>
                  <a:srgbClr val="003366"/>
                </a:solidFill>
                <a:latin typeface="Century Gothic" panose="020B0502020202020204" pitchFamily="34" charset="0"/>
              </a:rPr>
              <a:t>16 ноября 2022 г. № </a:t>
            </a:r>
            <a:r>
              <a:rPr lang="ru-RU" sz="1600" b="1" dirty="0" smtClean="0">
                <a:solidFill>
                  <a:srgbClr val="003366"/>
                </a:solidFill>
                <a:latin typeface="Century Gothic" panose="020B0502020202020204" pitchFamily="34" charset="0"/>
              </a:rPr>
              <a:t>992</a:t>
            </a:r>
            <a:endParaRPr lang="ru-RU" sz="1600" b="1" dirty="0">
              <a:solidFill>
                <a:srgbClr val="003366"/>
              </a:solidFill>
              <a:latin typeface="Century Gothic" panose="020B0502020202020204" pitchFamily="34" charset="0"/>
            </a:endParaRPr>
          </a:p>
        </p:txBody>
      </p:sp>
      <p:sp>
        <p:nvSpPr>
          <p:cNvPr id="7" name="TextBox 6"/>
          <p:cNvSpPr txBox="1"/>
          <p:nvPr/>
        </p:nvSpPr>
        <p:spPr>
          <a:xfrm rot="16200000">
            <a:off x="-1403673" y="2377112"/>
            <a:ext cx="3672027"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ФООП НОО</a:t>
            </a:r>
            <a:endParaRPr lang="ru-RU" sz="1800" b="1" dirty="0">
              <a:solidFill>
                <a:schemeClr val="bg1"/>
              </a:solidFill>
              <a:latin typeface="Century Gothic" panose="020B0502020202020204" pitchFamily="34" charset="0"/>
            </a:endParaRPr>
          </a:p>
        </p:txBody>
      </p:sp>
      <p:sp>
        <p:nvSpPr>
          <p:cNvPr id="5" name="Прямоугольник 4"/>
          <p:cNvSpPr/>
          <p:nvPr/>
        </p:nvSpPr>
        <p:spPr>
          <a:xfrm>
            <a:off x="971600" y="4578682"/>
            <a:ext cx="5290231" cy="369332"/>
          </a:xfrm>
          <a:prstGeom prst="rect">
            <a:avLst/>
          </a:prstGeom>
        </p:spPr>
        <p:txBody>
          <a:bodyPr wrap="none">
            <a:spAutoFit/>
          </a:bodyPr>
          <a:lstStyle/>
          <a:p>
            <a:r>
              <a:rPr lang="en-US" sz="1800" b="1" dirty="0">
                <a:solidFill>
                  <a:srgbClr val="FF0000"/>
                </a:solidFill>
                <a:latin typeface="Century Gothic" panose="020B0502020202020204" pitchFamily="34" charset="0"/>
                <a:hlinkClick r:id="rId3"/>
              </a:rPr>
              <a:t>https://</a:t>
            </a:r>
            <a:r>
              <a:rPr lang="en-US" sz="1800" b="1" dirty="0" smtClean="0">
                <a:solidFill>
                  <a:srgbClr val="FF0000"/>
                </a:solidFill>
                <a:latin typeface="Century Gothic" panose="020B0502020202020204" pitchFamily="34" charset="0"/>
                <a:hlinkClick r:id="rId3"/>
              </a:rPr>
              <a:t>edsoo.ru/Normativnie_dokumenti.htm</a:t>
            </a:r>
            <a:r>
              <a:rPr lang="ru-RU" sz="1800" b="1" dirty="0" smtClean="0">
                <a:solidFill>
                  <a:srgbClr val="FF0000"/>
                </a:solidFill>
                <a:latin typeface="Century Gothic" panose="020B0502020202020204" pitchFamily="34" charset="0"/>
              </a:rPr>
              <a:t> </a:t>
            </a:r>
            <a:endParaRPr lang="ru-RU" sz="1800" b="1" dirty="0">
              <a:solidFill>
                <a:srgbClr val="FF0000"/>
              </a:solidFill>
              <a:latin typeface="Century Gothic" panose="020B0502020202020204" pitchFamily="34" charset="0"/>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16" y="4457182"/>
            <a:ext cx="634848" cy="634848"/>
          </a:xfrm>
          <a:prstGeom prst="rect">
            <a:avLst/>
          </a:prstGeom>
        </p:spPr>
      </p:pic>
      <p:pic>
        <p:nvPicPr>
          <p:cNvPr id="10242" name="Picture 2" descr="https://eduportal44.ru/sharya_r/12/SiteAssets/SitePages/%D0%92%D0%B2%D0%B5%D0%B4%D0%B5%D0%BD%D0%B8%D0%B5%20%D0%BE%D0%B1%D0%BD%D0%BE%D0%B2%D0%BB%D0%B5%D0%BD%D0%BD%D1%8B%D1%85%20%D0%A4%D0%93%D0%9E%D0%A1/%D0%B5%D1%81%D0%BE%D0%B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6251" y="15104"/>
            <a:ext cx="5047749" cy="75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25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4" name="Объект 3"/>
          <p:cNvSpPr>
            <a:spLocks noGrp="1"/>
          </p:cNvSpPr>
          <p:nvPr>
            <p:ph idx="1"/>
          </p:nvPr>
        </p:nvSpPr>
        <p:spPr>
          <a:xfrm>
            <a:off x="663174" y="771931"/>
            <a:ext cx="8425198" cy="3672027"/>
          </a:xfrm>
        </p:spPr>
        <p:txBody>
          <a:bodyPr/>
          <a:lstStyle/>
          <a:p>
            <a:pPr marL="114300" indent="0" algn="just">
              <a:buNone/>
            </a:pPr>
            <a:r>
              <a:rPr lang="ru-RU" sz="1600" dirty="0" smtClean="0">
                <a:solidFill>
                  <a:srgbClr val="003366"/>
                </a:solidFill>
                <a:latin typeface="Century Gothic" panose="020B0502020202020204" pitchFamily="34" charset="0"/>
              </a:rPr>
              <a:t>►</a:t>
            </a:r>
            <a:r>
              <a:rPr lang="ru-RU" sz="1400" dirty="0" smtClean="0">
                <a:solidFill>
                  <a:srgbClr val="003366"/>
                </a:solidFill>
                <a:latin typeface="Century Gothic" panose="020B0502020202020204" pitchFamily="34" charset="0"/>
              </a:rPr>
              <a:t> </a:t>
            </a:r>
            <a:r>
              <a:rPr lang="ru-RU" sz="1600" dirty="0">
                <a:solidFill>
                  <a:srgbClr val="003366"/>
                </a:solidFill>
                <a:latin typeface="Century Gothic" panose="020B0502020202020204" pitchFamily="34" charset="0"/>
              </a:rPr>
              <a:t>Проект ФООП ООО разработан ИСРО РАО </a:t>
            </a:r>
            <a:endParaRPr lang="ru-RU" sz="1600" dirty="0" smtClean="0">
              <a:solidFill>
                <a:srgbClr val="003366"/>
              </a:solidFill>
              <a:latin typeface="Century Gothic" panose="020B0502020202020204" pitchFamily="34" charset="0"/>
            </a:endParaRPr>
          </a:p>
          <a:p>
            <a:pPr marL="114300" indent="0" algn="just">
              <a:buNone/>
            </a:pPr>
            <a:r>
              <a:rPr lang="ru-RU" sz="1600" dirty="0">
                <a:solidFill>
                  <a:srgbClr val="003366"/>
                </a:solidFill>
                <a:latin typeface="Century Gothic" panose="020B0502020202020204" pitchFamily="34" charset="0"/>
              </a:rPr>
              <a:t>► Проект ФООП ООО размещен на сайте regulation.gov.ru (с 28.10.2022 по 11.11.2022</a:t>
            </a:r>
            <a:r>
              <a:rPr lang="ru-RU" sz="1600" dirty="0" smtClean="0">
                <a:solidFill>
                  <a:srgbClr val="003366"/>
                </a:solidFill>
                <a:latin typeface="Century Gothic" panose="020B0502020202020204" pitchFamily="34" charset="0"/>
              </a:rPr>
              <a:t>) </a:t>
            </a:r>
          </a:p>
          <a:p>
            <a:pPr marL="114300" indent="0" algn="just">
              <a:buNone/>
            </a:pPr>
            <a:r>
              <a:rPr lang="ru-RU" sz="1600" dirty="0">
                <a:solidFill>
                  <a:srgbClr val="003366"/>
                </a:solidFill>
                <a:latin typeface="Century Gothic" panose="020B0502020202020204" pitchFamily="34" charset="0"/>
              </a:rPr>
              <a:t>► Проект ФООП ООО рассмотрели на соответствие ФГОС ООО и дали положительные заключения: - 3 региональных ОИВ; - 1 региональный ИРО; - Российская академия образования </a:t>
            </a:r>
            <a:endParaRPr lang="ru-RU" sz="1600" dirty="0" smtClean="0">
              <a:solidFill>
                <a:srgbClr val="003366"/>
              </a:solidFill>
              <a:latin typeface="Century Gothic" panose="020B0502020202020204" pitchFamily="34" charset="0"/>
            </a:endParaRPr>
          </a:p>
          <a:p>
            <a:pPr marL="114300" indent="0" algn="just">
              <a:buNone/>
            </a:pPr>
            <a:r>
              <a:rPr lang="ru-RU" sz="1600" dirty="0">
                <a:solidFill>
                  <a:srgbClr val="003366"/>
                </a:solidFill>
                <a:latin typeface="Century Gothic" panose="020B0502020202020204" pitchFamily="34" charset="0"/>
              </a:rPr>
              <a:t>► Проект ФООП ООО рассмотрен на заседании ФУМО и рекомендован к утверждению (протокол от 14.11.2022 № 9/22) </a:t>
            </a:r>
            <a:endParaRPr lang="ru-RU" sz="1600" dirty="0" smtClean="0">
              <a:solidFill>
                <a:srgbClr val="003366"/>
              </a:solidFill>
              <a:latin typeface="Century Gothic" panose="020B0502020202020204" pitchFamily="34" charset="0"/>
            </a:endParaRPr>
          </a:p>
          <a:p>
            <a:pPr marL="114300" indent="0" algn="just">
              <a:buNone/>
            </a:pPr>
            <a:r>
              <a:rPr lang="ru-RU" sz="1600" dirty="0">
                <a:solidFill>
                  <a:srgbClr val="003366"/>
                </a:solidFill>
                <a:latin typeface="Century Gothic" panose="020B0502020202020204" pitchFamily="34" charset="0"/>
              </a:rPr>
              <a:t>► </a:t>
            </a:r>
            <a:r>
              <a:rPr lang="ru-RU" sz="1600" b="1" dirty="0">
                <a:solidFill>
                  <a:srgbClr val="003366"/>
                </a:solidFill>
                <a:latin typeface="Century Gothic" panose="020B0502020202020204" pitchFamily="34" charset="0"/>
              </a:rPr>
              <a:t>ФООП ООО утверждена приказом </a:t>
            </a:r>
            <a:r>
              <a:rPr lang="ru-RU" sz="1600" b="1" dirty="0" err="1">
                <a:solidFill>
                  <a:srgbClr val="003366"/>
                </a:solidFill>
                <a:latin typeface="Century Gothic" panose="020B0502020202020204" pitchFamily="34" charset="0"/>
              </a:rPr>
              <a:t>Минпросвещения</a:t>
            </a:r>
            <a:r>
              <a:rPr lang="ru-RU" sz="1600" b="1" dirty="0">
                <a:solidFill>
                  <a:srgbClr val="003366"/>
                </a:solidFill>
                <a:latin typeface="Century Gothic" panose="020B0502020202020204" pitchFamily="34" charset="0"/>
              </a:rPr>
              <a:t> России от 16 ноября 2022 г. № 993 </a:t>
            </a:r>
          </a:p>
        </p:txBody>
      </p:sp>
      <p:sp>
        <p:nvSpPr>
          <p:cNvPr id="5" name="Прямоугольник 4"/>
          <p:cNvSpPr/>
          <p:nvPr/>
        </p:nvSpPr>
        <p:spPr>
          <a:xfrm>
            <a:off x="955157" y="4578682"/>
            <a:ext cx="5290231" cy="369332"/>
          </a:xfrm>
          <a:prstGeom prst="rect">
            <a:avLst/>
          </a:prstGeom>
        </p:spPr>
        <p:txBody>
          <a:bodyPr wrap="none">
            <a:spAutoFit/>
          </a:bodyPr>
          <a:lstStyle/>
          <a:p>
            <a:r>
              <a:rPr lang="en-US" sz="1800" b="1" dirty="0">
                <a:solidFill>
                  <a:srgbClr val="FF0000"/>
                </a:solidFill>
                <a:latin typeface="Century Gothic" panose="020B0502020202020204" pitchFamily="34" charset="0"/>
                <a:hlinkClick r:id="rId3"/>
              </a:rPr>
              <a:t>https://</a:t>
            </a:r>
            <a:r>
              <a:rPr lang="en-US" sz="1800" b="1" dirty="0" smtClean="0">
                <a:solidFill>
                  <a:srgbClr val="FF0000"/>
                </a:solidFill>
                <a:latin typeface="Century Gothic" panose="020B0502020202020204" pitchFamily="34" charset="0"/>
                <a:hlinkClick r:id="rId3"/>
              </a:rPr>
              <a:t>edsoo.ru/Normativnie_dokumenti.htm</a:t>
            </a:r>
            <a:r>
              <a:rPr lang="ru-RU" sz="1800" b="1" dirty="0" smtClean="0">
                <a:solidFill>
                  <a:srgbClr val="FF0000"/>
                </a:solidFill>
                <a:latin typeface="Century Gothic" panose="020B0502020202020204" pitchFamily="34" charset="0"/>
              </a:rPr>
              <a:t> </a:t>
            </a:r>
            <a:endParaRPr lang="ru-RU" sz="1800" b="1" dirty="0">
              <a:solidFill>
                <a:srgbClr val="FF0000"/>
              </a:solidFill>
              <a:latin typeface="Century Gothic" panose="020B0502020202020204" pitchFamily="34" charset="0"/>
            </a:endParaRPr>
          </a:p>
        </p:txBody>
      </p:sp>
      <p:sp>
        <p:nvSpPr>
          <p:cNvPr id="8" name="TextBox 7"/>
          <p:cNvSpPr txBox="1"/>
          <p:nvPr/>
        </p:nvSpPr>
        <p:spPr>
          <a:xfrm rot="16200000">
            <a:off x="-1403673" y="2377112"/>
            <a:ext cx="3672027"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ФООП </a:t>
            </a:r>
            <a:r>
              <a:rPr lang="ru-RU" sz="2400" b="1" dirty="0">
                <a:solidFill>
                  <a:schemeClr val="bg1"/>
                </a:solidFill>
                <a:latin typeface="Century Gothic" panose="020B0502020202020204" pitchFamily="34" charset="0"/>
              </a:rPr>
              <a:t>О</a:t>
            </a:r>
            <a:r>
              <a:rPr lang="ru-RU" sz="2400" b="1" dirty="0" smtClean="0">
                <a:solidFill>
                  <a:schemeClr val="bg1"/>
                </a:solidFill>
                <a:latin typeface="Century Gothic" panose="020B0502020202020204" pitchFamily="34" charset="0"/>
              </a:rPr>
              <a:t>ОО</a:t>
            </a:r>
            <a:endParaRPr lang="ru-RU" sz="1800" b="1" dirty="0">
              <a:solidFill>
                <a:schemeClr val="bg1"/>
              </a:solidFill>
              <a:latin typeface="Century Gothic" panose="020B0502020202020204" pitchFamily="34" charset="0"/>
            </a:endParaRPr>
          </a:p>
        </p:txBody>
      </p:sp>
      <p:pic>
        <p:nvPicPr>
          <p:cNvPr id="9" name="Picture 2" descr="https://eduportal44.ru/sharya_r/12/SiteAssets/SitePages/%D0%92%D0%B2%D0%B5%D0%B4%D0%B5%D0%BD%D0%B8%D0%B5%20%D0%BE%D0%B1%D0%BD%D0%BE%D0%B2%D0%BB%D0%B5%D0%BD%D0%BD%D1%8B%D1%85%20%D0%A4%D0%93%D0%9E%D0%A1/%D0%B5%D1%81%D0%BE%D0%B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6251" y="15104"/>
            <a:ext cx="5047749" cy="756446"/>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916" y="4457182"/>
            <a:ext cx="634848" cy="634848"/>
          </a:xfrm>
          <a:prstGeom prst="rect">
            <a:avLst/>
          </a:prstGeom>
        </p:spPr>
      </p:pic>
    </p:spTree>
    <p:extLst>
      <p:ext uri="{BB962C8B-B14F-4D97-AF65-F5344CB8AC3E}">
        <p14:creationId xmlns:p14="http://schemas.microsoft.com/office/powerpoint/2010/main" val="627433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6352C14-E756-47E9-94F3-12C75E5C91D8}"/>
              </a:ext>
            </a:extLst>
          </p:cNvPr>
          <p:cNvSpPr txBox="1"/>
          <p:nvPr/>
        </p:nvSpPr>
        <p:spPr>
          <a:xfrm>
            <a:off x="0" y="1851670"/>
            <a:ext cx="9144000" cy="1569660"/>
          </a:xfrm>
          <a:prstGeom prst="rect">
            <a:avLst/>
          </a:prstGeom>
          <a:solidFill>
            <a:srgbClr val="003366"/>
          </a:solidFill>
        </p:spPr>
        <p:txBody>
          <a:bodyPr wrap="square" rtlCol="0">
            <a:spAutoFit/>
          </a:bodyPr>
          <a:lstStyle/>
          <a:p>
            <a:pPr algn="ctr"/>
            <a:r>
              <a:rPr lang="ru-RU" sz="3200" b="1" dirty="0">
                <a:solidFill>
                  <a:schemeClr val="bg1"/>
                </a:solidFill>
                <a:latin typeface="Century Gothic" panose="020B0502020202020204" pitchFamily="34" charset="0"/>
              </a:rPr>
              <a:t>Обзор изменений сфере образования: реализация ФООП НОО, ФООП ООО, ФООП СОО</a:t>
            </a:r>
          </a:p>
        </p:txBody>
      </p:sp>
      <p:pic>
        <p:nvPicPr>
          <p:cNvPr id="1026" name="Picture 2" descr="https://sun9-14.userapi.com/impg/ZM1XZWguR-8NDQDacwuDkKJEiLQeVZTRIwElmA/-MuTGtewJrI.jpg?size=604x232&amp;quality=96&amp;sign=99f90275dbde6bd0bb2cd2f4c5ec9d9b&amp;type=album">
            <a:extLst>
              <a:ext uri="{FF2B5EF4-FFF2-40B4-BE49-F238E27FC236}">
                <a16:creationId xmlns="" xmlns:a16="http://schemas.microsoft.com/office/drawing/2014/main" id="{CC3B012B-838F-40D7-9770-F8CB48068D3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917701" y="64565"/>
            <a:ext cx="3308598" cy="1270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Архив\Логотипы\Образование\Logo\Образование_лого_чб_контур_на_бел_лев.png">
            <a:extLst>
              <a:ext uri="{FF2B5EF4-FFF2-40B4-BE49-F238E27FC236}">
                <a16:creationId xmlns="" xmlns:a16="http://schemas.microsoft.com/office/drawing/2014/main" id="{9C78EA30-6819-49A5-BF60-A11577DD45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528" y="-380578"/>
            <a:ext cx="2428036" cy="2428036"/>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CFCCC888-C23D-4785-BAAA-910AC1ACE1F9}"/>
              </a:ext>
            </a:extLst>
          </p:cNvPr>
          <p:cNvSpPr txBox="1"/>
          <p:nvPr/>
        </p:nvSpPr>
        <p:spPr>
          <a:xfrm>
            <a:off x="0" y="3939902"/>
            <a:ext cx="4355976" cy="923330"/>
          </a:xfrm>
          <a:prstGeom prst="rect">
            <a:avLst/>
          </a:prstGeom>
          <a:noFill/>
        </p:spPr>
        <p:txBody>
          <a:bodyPr wrap="square" rtlCol="0">
            <a:spAutoFit/>
          </a:bodyPr>
          <a:lstStyle/>
          <a:p>
            <a:pPr algn="ctr"/>
            <a:r>
              <a:rPr lang="ru-RU" sz="1800" dirty="0" smtClean="0">
                <a:solidFill>
                  <a:srgbClr val="003366"/>
                </a:solidFill>
                <a:latin typeface="Century Gothic" panose="020B0502020202020204" pitchFamily="34" charset="0"/>
              </a:rPr>
              <a:t>Губанова Елена Владимировна,</a:t>
            </a:r>
            <a:endParaRPr lang="ru-RU" sz="1800" dirty="0">
              <a:solidFill>
                <a:srgbClr val="003366"/>
              </a:solidFill>
              <a:latin typeface="Century Gothic" panose="020B0502020202020204" pitchFamily="34" charset="0"/>
            </a:endParaRPr>
          </a:p>
          <a:p>
            <a:pPr algn="ctr"/>
            <a:r>
              <a:rPr lang="ru-RU" sz="1800" dirty="0" smtClean="0">
                <a:solidFill>
                  <a:srgbClr val="003366"/>
                </a:solidFill>
                <a:latin typeface="Century Gothic" panose="020B0502020202020204" pitchFamily="34" charset="0"/>
              </a:rPr>
              <a:t>ректор ГАУ ДПО «СОИРО»,</a:t>
            </a:r>
          </a:p>
          <a:p>
            <a:pPr algn="ctr"/>
            <a:r>
              <a:rPr lang="ru-RU" sz="1800" dirty="0" err="1" smtClean="0">
                <a:solidFill>
                  <a:srgbClr val="003366"/>
                </a:solidFill>
                <a:latin typeface="Century Gothic" panose="020B0502020202020204" pitchFamily="34" charset="0"/>
              </a:rPr>
              <a:t>к.п.н</a:t>
            </a:r>
            <a:r>
              <a:rPr lang="ru-RU" sz="1800" dirty="0" smtClean="0">
                <a:solidFill>
                  <a:srgbClr val="003366"/>
                </a:solidFill>
                <a:latin typeface="Century Gothic" panose="020B0502020202020204" pitchFamily="34" charset="0"/>
              </a:rPr>
              <a:t>., доцент</a:t>
            </a:r>
            <a:endParaRPr lang="ru-RU" sz="1800" dirty="0">
              <a:solidFill>
                <a:srgbClr val="003366"/>
              </a:solidFill>
              <a:latin typeface="Century Gothic" panose="020B0502020202020204" pitchFamily="34" charset="0"/>
            </a:endParaRPr>
          </a:p>
        </p:txBody>
      </p:sp>
      <p:sp>
        <p:nvSpPr>
          <p:cNvPr id="7" name="TextBox 6">
            <a:extLst>
              <a:ext uri="{FF2B5EF4-FFF2-40B4-BE49-F238E27FC236}">
                <a16:creationId xmlns="" xmlns:a16="http://schemas.microsoft.com/office/drawing/2014/main" id="{CFCCC888-C23D-4785-BAAA-910AC1ACE1F9}"/>
              </a:ext>
            </a:extLst>
          </p:cNvPr>
          <p:cNvSpPr txBox="1"/>
          <p:nvPr/>
        </p:nvSpPr>
        <p:spPr>
          <a:xfrm>
            <a:off x="4788024" y="3942150"/>
            <a:ext cx="4355976" cy="923330"/>
          </a:xfrm>
          <a:prstGeom prst="rect">
            <a:avLst/>
          </a:prstGeom>
          <a:noFill/>
        </p:spPr>
        <p:txBody>
          <a:bodyPr wrap="square" rtlCol="0">
            <a:spAutoFit/>
          </a:bodyPr>
          <a:lstStyle/>
          <a:p>
            <a:pPr algn="ctr"/>
            <a:r>
              <a:rPr lang="ru-RU" sz="1800" dirty="0">
                <a:solidFill>
                  <a:srgbClr val="003366"/>
                </a:solidFill>
                <a:latin typeface="Century Gothic" panose="020B0502020202020204" pitchFamily="34" charset="0"/>
              </a:rPr>
              <a:t>Геращенко Сергей Андреевич,</a:t>
            </a:r>
          </a:p>
          <a:p>
            <a:pPr algn="ctr"/>
            <a:r>
              <a:rPr lang="ru-RU" sz="1800" dirty="0">
                <a:solidFill>
                  <a:srgbClr val="003366"/>
                </a:solidFill>
                <a:latin typeface="Century Gothic" panose="020B0502020202020204" pitchFamily="34" charset="0"/>
              </a:rPr>
              <a:t>начальник </a:t>
            </a:r>
            <a:r>
              <a:rPr lang="ru-RU" sz="1800" dirty="0" smtClean="0">
                <a:solidFill>
                  <a:srgbClr val="003366"/>
                </a:solidFill>
                <a:latin typeface="Century Gothic" panose="020B0502020202020204" pitchFamily="34" charset="0"/>
              </a:rPr>
              <a:t>ЦНППМ</a:t>
            </a:r>
          </a:p>
          <a:p>
            <a:pPr algn="ctr"/>
            <a:r>
              <a:rPr lang="ru-RU" sz="1800" dirty="0" smtClean="0">
                <a:solidFill>
                  <a:srgbClr val="003366"/>
                </a:solidFill>
                <a:latin typeface="Century Gothic" panose="020B0502020202020204" pitchFamily="34" charset="0"/>
              </a:rPr>
              <a:t>ГАУ ДПО «СОИРО»</a:t>
            </a:r>
            <a:endParaRPr lang="ru-RU" sz="1800" dirty="0">
              <a:solidFill>
                <a:srgbClr val="003366"/>
              </a:solidFill>
              <a:latin typeface="Century Gothic" panose="020B0502020202020204" pitchFamily="34" charset="0"/>
            </a:endParaRPr>
          </a:p>
        </p:txBody>
      </p:sp>
    </p:spTree>
    <p:extLst>
      <p:ext uri="{BB962C8B-B14F-4D97-AF65-F5344CB8AC3E}">
        <p14:creationId xmlns:p14="http://schemas.microsoft.com/office/powerpoint/2010/main" val="2743847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4" name="Объект 3"/>
          <p:cNvSpPr>
            <a:spLocks noGrp="1"/>
          </p:cNvSpPr>
          <p:nvPr>
            <p:ph idx="1"/>
          </p:nvPr>
        </p:nvSpPr>
        <p:spPr>
          <a:xfrm>
            <a:off x="648629" y="771931"/>
            <a:ext cx="8342036" cy="3672027"/>
          </a:xfrm>
        </p:spPr>
        <p:txBody>
          <a:bodyPr/>
          <a:lstStyle/>
          <a:p>
            <a:pPr marL="114300" indent="0" algn="just">
              <a:buNone/>
            </a:pPr>
            <a:r>
              <a:rPr lang="ru-RU" sz="1400" dirty="0" smtClean="0">
                <a:solidFill>
                  <a:srgbClr val="003366"/>
                </a:solidFill>
                <a:latin typeface="Century Gothic" panose="020B0502020202020204" pitchFamily="34" charset="0"/>
              </a:rPr>
              <a:t>► </a:t>
            </a:r>
            <a:r>
              <a:rPr lang="ru-RU" sz="1600" dirty="0">
                <a:solidFill>
                  <a:srgbClr val="003366"/>
                </a:solidFill>
                <a:latin typeface="Century Gothic" panose="020B0502020202020204" pitchFamily="34" charset="0"/>
              </a:rPr>
              <a:t>Проект ФООП СОО разработан ИСРО </a:t>
            </a:r>
            <a:r>
              <a:rPr lang="ru-RU" sz="1600" dirty="0" smtClean="0">
                <a:solidFill>
                  <a:srgbClr val="003366"/>
                </a:solidFill>
                <a:latin typeface="Century Gothic" panose="020B0502020202020204" pitchFamily="34" charset="0"/>
              </a:rPr>
              <a:t>РАО</a:t>
            </a:r>
          </a:p>
          <a:p>
            <a:pPr marL="114300" indent="0" algn="just">
              <a:buNone/>
            </a:pPr>
            <a:r>
              <a:rPr lang="ru-RU" sz="1600" dirty="0">
                <a:solidFill>
                  <a:srgbClr val="003366"/>
                </a:solidFill>
                <a:latin typeface="Century Gothic" panose="020B0502020202020204" pitchFamily="34" charset="0"/>
              </a:rPr>
              <a:t>► Проект ФООП СОО размещен на сайте regulation.gov.ru (с 28.10.2022 по 11.11.2022) </a:t>
            </a:r>
            <a:endParaRPr lang="ru-RU" sz="1600" dirty="0" smtClean="0">
              <a:solidFill>
                <a:srgbClr val="003366"/>
              </a:solidFill>
              <a:latin typeface="Century Gothic" panose="020B0502020202020204" pitchFamily="34" charset="0"/>
            </a:endParaRPr>
          </a:p>
          <a:p>
            <a:pPr marL="114300" indent="0" algn="just">
              <a:buNone/>
            </a:pPr>
            <a:r>
              <a:rPr lang="ru-RU" sz="1600" dirty="0" smtClean="0">
                <a:solidFill>
                  <a:srgbClr val="003366"/>
                </a:solidFill>
                <a:latin typeface="Century Gothic" panose="020B0502020202020204" pitchFamily="34" charset="0"/>
              </a:rPr>
              <a:t>► </a:t>
            </a:r>
            <a:r>
              <a:rPr lang="ru-RU" sz="1600" dirty="0">
                <a:solidFill>
                  <a:srgbClr val="003366"/>
                </a:solidFill>
                <a:latin typeface="Century Gothic" panose="020B0502020202020204" pitchFamily="34" charset="0"/>
              </a:rPr>
              <a:t>Проект ФООП СОО рассмотрели на соответствие ФГОС СОО и дали положительные заключения: </a:t>
            </a:r>
            <a:endParaRPr lang="ru-RU" sz="1600" dirty="0" smtClean="0">
              <a:solidFill>
                <a:srgbClr val="003366"/>
              </a:solidFill>
              <a:latin typeface="Century Gothic" panose="020B0502020202020204" pitchFamily="34" charset="0"/>
            </a:endParaRPr>
          </a:p>
          <a:p>
            <a:pPr marL="114300" indent="0" algn="just">
              <a:buNone/>
            </a:pPr>
            <a:r>
              <a:rPr lang="ru-RU" sz="1600" dirty="0" smtClean="0">
                <a:solidFill>
                  <a:srgbClr val="003366"/>
                </a:solidFill>
                <a:latin typeface="Century Gothic" panose="020B0502020202020204" pitchFamily="34" charset="0"/>
              </a:rPr>
              <a:t>- 2 </a:t>
            </a:r>
            <a:r>
              <a:rPr lang="ru-RU" sz="1600" dirty="0">
                <a:solidFill>
                  <a:srgbClr val="003366"/>
                </a:solidFill>
                <a:latin typeface="Century Gothic" panose="020B0502020202020204" pitchFamily="34" charset="0"/>
              </a:rPr>
              <a:t>региональных ОИВ; </a:t>
            </a:r>
            <a:endParaRPr lang="ru-RU" sz="1600" dirty="0" smtClean="0">
              <a:solidFill>
                <a:srgbClr val="003366"/>
              </a:solidFill>
              <a:latin typeface="Century Gothic" panose="020B0502020202020204" pitchFamily="34" charset="0"/>
            </a:endParaRPr>
          </a:p>
          <a:p>
            <a:pPr marL="114300" indent="0" algn="just">
              <a:buNone/>
            </a:pPr>
            <a:r>
              <a:rPr lang="ru-RU" sz="1600" dirty="0" smtClean="0">
                <a:solidFill>
                  <a:srgbClr val="003366"/>
                </a:solidFill>
                <a:latin typeface="Century Gothic" panose="020B0502020202020204" pitchFamily="34" charset="0"/>
              </a:rPr>
              <a:t>- 1 </a:t>
            </a:r>
            <a:r>
              <a:rPr lang="ru-RU" sz="1600" dirty="0">
                <a:solidFill>
                  <a:srgbClr val="003366"/>
                </a:solidFill>
                <a:latin typeface="Century Gothic" panose="020B0502020202020204" pitchFamily="34" charset="0"/>
              </a:rPr>
              <a:t>региональный ИРО; </a:t>
            </a:r>
          </a:p>
          <a:p>
            <a:pPr marL="114300" indent="0" algn="just">
              <a:buNone/>
            </a:pPr>
            <a:r>
              <a:rPr lang="ru-RU" sz="1600" dirty="0" smtClean="0">
                <a:solidFill>
                  <a:srgbClr val="003366"/>
                </a:solidFill>
                <a:latin typeface="Century Gothic" panose="020B0502020202020204" pitchFamily="34" charset="0"/>
              </a:rPr>
              <a:t>- Российская </a:t>
            </a:r>
            <a:r>
              <a:rPr lang="ru-RU" sz="1600" dirty="0">
                <a:solidFill>
                  <a:srgbClr val="003366"/>
                </a:solidFill>
                <a:latin typeface="Century Gothic" panose="020B0502020202020204" pitchFamily="34" charset="0"/>
              </a:rPr>
              <a:t>академия образования </a:t>
            </a:r>
            <a:endParaRPr lang="ru-RU" sz="1600" dirty="0" smtClean="0">
              <a:solidFill>
                <a:srgbClr val="003366"/>
              </a:solidFill>
              <a:latin typeface="Century Gothic" panose="020B0502020202020204" pitchFamily="34" charset="0"/>
            </a:endParaRPr>
          </a:p>
          <a:p>
            <a:pPr marL="114300" indent="0" algn="just">
              <a:buNone/>
            </a:pPr>
            <a:r>
              <a:rPr lang="ru-RU" sz="1600" dirty="0" smtClean="0">
                <a:solidFill>
                  <a:srgbClr val="003366"/>
                </a:solidFill>
                <a:latin typeface="Century Gothic" panose="020B0502020202020204" pitchFamily="34" charset="0"/>
              </a:rPr>
              <a:t>► </a:t>
            </a:r>
            <a:r>
              <a:rPr lang="ru-RU" sz="1600" dirty="0">
                <a:solidFill>
                  <a:srgbClr val="003366"/>
                </a:solidFill>
                <a:latin typeface="Century Gothic" panose="020B0502020202020204" pitchFamily="34" charset="0"/>
              </a:rPr>
              <a:t>Проект ФООП СОО рассмотрен на заседании ФУМО и рекомендован к утверждению (протокол от 21.11.2022 № 10/22)</a:t>
            </a:r>
            <a:r>
              <a:rPr lang="ru-RU" sz="1600" dirty="0" smtClean="0">
                <a:solidFill>
                  <a:srgbClr val="003366"/>
                </a:solidFill>
                <a:latin typeface="Century Gothic" panose="020B0502020202020204" pitchFamily="34" charset="0"/>
              </a:rPr>
              <a:t> </a:t>
            </a:r>
          </a:p>
          <a:p>
            <a:pPr marL="114300" indent="0" algn="just">
              <a:buNone/>
            </a:pPr>
            <a:r>
              <a:rPr lang="ru-RU" sz="1600" dirty="0">
                <a:solidFill>
                  <a:srgbClr val="003366"/>
                </a:solidFill>
                <a:latin typeface="Century Gothic" panose="020B0502020202020204" pitchFamily="34" charset="0"/>
              </a:rPr>
              <a:t>►</a:t>
            </a:r>
            <a:r>
              <a:rPr lang="ru-RU" sz="1600" b="1" dirty="0">
                <a:solidFill>
                  <a:srgbClr val="003366"/>
                </a:solidFill>
                <a:latin typeface="Century Gothic" panose="020B0502020202020204" pitchFamily="34" charset="0"/>
              </a:rPr>
              <a:t>ФООП СОО утверждена приказом </a:t>
            </a:r>
            <a:r>
              <a:rPr lang="ru-RU" sz="1600" b="1" dirty="0" err="1">
                <a:solidFill>
                  <a:srgbClr val="003366"/>
                </a:solidFill>
                <a:latin typeface="Century Gothic" panose="020B0502020202020204" pitchFamily="34" charset="0"/>
              </a:rPr>
              <a:t>Минпросвещения</a:t>
            </a:r>
            <a:r>
              <a:rPr lang="ru-RU" sz="1600" b="1" dirty="0">
                <a:solidFill>
                  <a:srgbClr val="003366"/>
                </a:solidFill>
                <a:latin typeface="Century Gothic" panose="020B0502020202020204" pitchFamily="34" charset="0"/>
              </a:rPr>
              <a:t> России от 23 ноября 2022 г. № 1014 </a:t>
            </a:r>
          </a:p>
        </p:txBody>
      </p:sp>
      <p:sp>
        <p:nvSpPr>
          <p:cNvPr id="5" name="Прямоугольник 4"/>
          <p:cNvSpPr/>
          <p:nvPr/>
        </p:nvSpPr>
        <p:spPr>
          <a:xfrm>
            <a:off x="1012953" y="4578682"/>
            <a:ext cx="5290231" cy="369332"/>
          </a:xfrm>
          <a:prstGeom prst="rect">
            <a:avLst/>
          </a:prstGeom>
        </p:spPr>
        <p:txBody>
          <a:bodyPr wrap="none">
            <a:spAutoFit/>
          </a:bodyPr>
          <a:lstStyle/>
          <a:p>
            <a:r>
              <a:rPr lang="en-US" sz="1800" b="1" dirty="0">
                <a:solidFill>
                  <a:srgbClr val="FF0000"/>
                </a:solidFill>
                <a:latin typeface="Century Gothic" panose="020B0502020202020204" pitchFamily="34" charset="0"/>
                <a:hlinkClick r:id="rId3"/>
              </a:rPr>
              <a:t>https://</a:t>
            </a:r>
            <a:r>
              <a:rPr lang="en-US" sz="1800" b="1" dirty="0" smtClean="0">
                <a:solidFill>
                  <a:srgbClr val="FF0000"/>
                </a:solidFill>
                <a:latin typeface="Century Gothic" panose="020B0502020202020204" pitchFamily="34" charset="0"/>
                <a:hlinkClick r:id="rId3"/>
              </a:rPr>
              <a:t>edsoo.ru/Normativnie_dokumenti.htm</a:t>
            </a:r>
            <a:r>
              <a:rPr lang="ru-RU" sz="1800" b="1" dirty="0" smtClean="0">
                <a:solidFill>
                  <a:srgbClr val="FF0000"/>
                </a:solidFill>
                <a:latin typeface="Century Gothic" panose="020B0502020202020204" pitchFamily="34" charset="0"/>
              </a:rPr>
              <a:t> </a:t>
            </a:r>
            <a:endParaRPr lang="ru-RU" sz="1800" b="1" dirty="0">
              <a:solidFill>
                <a:srgbClr val="FF0000"/>
              </a:solidFill>
              <a:latin typeface="Century Gothic" panose="020B0502020202020204" pitchFamily="34" charset="0"/>
            </a:endParaRPr>
          </a:p>
        </p:txBody>
      </p:sp>
      <p:sp>
        <p:nvSpPr>
          <p:cNvPr id="8" name="TextBox 7"/>
          <p:cNvSpPr txBox="1"/>
          <p:nvPr/>
        </p:nvSpPr>
        <p:spPr>
          <a:xfrm rot="16200000">
            <a:off x="-1403673" y="2377112"/>
            <a:ext cx="3672027"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ФООП СОО</a:t>
            </a:r>
            <a:endParaRPr lang="ru-RU" sz="1800" b="1" dirty="0">
              <a:solidFill>
                <a:schemeClr val="bg1"/>
              </a:solidFill>
              <a:latin typeface="Century Gothic" panose="020B0502020202020204" pitchFamily="34" charset="0"/>
            </a:endParaRPr>
          </a:p>
        </p:txBody>
      </p:sp>
      <p:pic>
        <p:nvPicPr>
          <p:cNvPr id="9" name="Picture 2" descr="https://eduportal44.ru/sharya_r/12/SiteAssets/SitePages/%D0%92%D0%B2%D0%B5%D0%B4%D0%B5%D0%BD%D0%B8%D0%B5%20%D0%BE%D0%B1%D0%BD%D0%BE%D0%B2%D0%BB%D0%B5%D0%BD%D0%BD%D1%8B%D1%85%20%D0%A4%D0%93%D0%9E%D0%A1/%D0%B5%D1%81%D0%BE%D0%B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6251" y="15104"/>
            <a:ext cx="5047749" cy="756446"/>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916" y="4457182"/>
            <a:ext cx="634848" cy="634848"/>
          </a:xfrm>
          <a:prstGeom prst="rect">
            <a:avLst/>
          </a:prstGeom>
        </p:spPr>
      </p:pic>
    </p:spTree>
    <p:extLst>
      <p:ext uri="{BB962C8B-B14F-4D97-AF65-F5344CB8AC3E}">
        <p14:creationId xmlns:p14="http://schemas.microsoft.com/office/powerpoint/2010/main" val="3689731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6" name="Заголовок 1"/>
          <p:cNvSpPr>
            <a:spLocks noGrp="1"/>
          </p:cNvSpPr>
          <p:nvPr>
            <p:ph type="title"/>
          </p:nvPr>
        </p:nvSpPr>
        <p:spPr>
          <a:xfrm>
            <a:off x="0" y="1"/>
            <a:ext cx="9144000" cy="91556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Федеральные основные </a:t>
            </a:r>
            <a:br>
              <a:rPr lang="ru-RU" sz="2400" b="1" dirty="0" smtClean="0">
                <a:solidFill>
                  <a:schemeClr val="bg1"/>
                </a:solidFill>
                <a:latin typeface="Century Gothic" panose="020B0502020202020204" pitchFamily="34" charset="0"/>
              </a:rPr>
            </a:br>
            <a:r>
              <a:rPr lang="ru-RU" sz="2400" b="1" dirty="0" smtClean="0">
                <a:solidFill>
                  <a:schemeClr val="bg1"/>
                </a:solidFill>
                <a:latin typeface="Century Gothic" panose="020B0502020202020204" pitchFamily="34" charset="0"/>
              </a:rPr>
              <a:t>общеобразовательные программы</a:t>
            </a:r>
            <a:r>
              <a:rPr lang="ru-RU" sz="2400" dirty="0">
                <a:solidFill>
                  <a:schemeClr val="bg1"/>
                </a:solidFill>
                <a:latin typeface="Century Gothic" panose="020B0502020202020204" pitchFamily="34" charset="0"/>
              </a:rPr>
              <a:t/>
            </a:r>
            <a:br>
              <a:rPr lang="ru-RU" sz="2400" dirty="0">
                <a:solidFill>
                  <a:schemeClr val="bg1"/>
                </a:solidFill>
                <a:latin typeface="Century Gothic" panose="020B0502020202020204" pitchFamily="34" charset="0"/>
              </a:rPr>
            </a:b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endParaRPr lang="ru-RU" sz="2800" dirty="0">
              <a:solidFill>
                <a:schemeClr val="bg1"/>
              </a:solidFill>
            </a:endParaRPr>
          </a:p>
        </p:txBody>
      </p:sp>
      <p:sp>
        <p:nvSpPr>
          <p:cNvPr id="2" name="Прямоугольник 1"/>
          <p:cNvSpPr/>
          <p:nvPr/>
        </p:nvSpPr>
        <p:spPr>
          <a:xfrm>
            <a:off x="323532" y="1379728"/>
            <a:ext cx="8496940" cy="66685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sz="1100" dirty="0" smtClean="0"/>
          </a:p>
          <a:p>
            <a:pPr algn="just"/>
            <a:r>
              <a:rPr lang="ru-RU" sz="1000" dirty="0" smtClean="0">
                <a:solidFill>
                  <a:schemeClr val="tx1"/>
                </a:solidFill>
                <a:latin typeface="Century Gothic" panose="020B0502020202020204" pitchFamily="34" charset="0"/>
              </a:rPr>
              <a:t>утвердить </a:t>
            </a:r>
            <a:r>
              <a:rPr lang="ru-RU" sz="1000" dirty="0">
                <a:solidFill>
                  <a:schemeClr val="tx1"/>
                </a:solidFill>
                <a:latin typeface="Century Gothic" panose="020B0502020202020204" pitchFamily="34" charset="0"/>
              </a:rPr>
              <a:t>Федеральные программы в составе следующих компонентов – федерального учебного плана, федерального календарного учебного графика, федеральной рабочей программы воспитания, федерального календарного плана воспитательной работы </a:t>
            </a:r>
          </a:p>
        </p:txBody>
      </p:sp>
      <p:sp>
        <p:nvSpPr>
          <p:cNvPr id="8" name="TextBox 7"/>
          <p:cNvSpPr txBox="1"/>
          <p:nvPr/>
        </p:nvSpPr>
        <p:spPr>
          <a:xfrm>
            <a:off x="556930" y="1118688"/>
            <a:ext cx="7713899" cy="461665"/>
          </a:xfrm>
          <a:prstGeom prst="rect">
            <a:avLst/>
          </a:prstGeom>
          <a:solidFill>
            <a:srgbClr val="FF0000"/>
          </a:solidFill>
        </p:spPr>
        <p:txBody>
          <a:bodyPr wrap="square" rtlCol="0">
            <a:spAutoFit/>
          </a:bodyPr>
          <a:lstStyle/>
          <a:p>
            <a:r>
              <a:rPr lang="ru-RU" sz="2400" b="1" dirty="0" smtClean="0">
                <a:solidFill>
                  <a:schemeClr val="bg1"/>
                </a:solidFill>
                <a:latin typeface="Century Gothic" panose="020B0502020202020204" pitchFamily="34" charset="0"/>
              </a:rPr>
              <a:t>1 января 2023 г.</a:t>
            </a:r>
            <a:endParaRPr lang="ru-RU" sz="1800" b="1" dirty="0">
              <a:solidFill>
                <a:schemeClr val="bg1"/>
              </a:solidFill>
              <a:latin typeface="Century Gothic" panose="020B0502020202020204" pitchFamily="34" charset="0"/>
            </a:endParaRPr>
          </a:p>
        </p:txBody>
      </p:sp>
      <p:sp>
        <p:nvSpPr>
          <p:cNvPr id="12" name="Прямоугольник 11"/>
          <p:cNvSpPr/>
          <p:nvPr/>
        </p:nvSpPr>
        <p:spPr>
          <a:xfrm>
            <a:off x="323532" y="3345057"/>
            <a:ext cx="8496940" cy="66685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ru-RU" dirty="0"/>
          </a:p>
          <a:p>
            <a:r>
              <a:rPr lang="ru-RU" sz="1050" dirty="0" smtClean="0">
                <a:solidFill>
                  <a:schemeClr val="tx1"/>
                </a:solidFill>
                <a:latin typeface="Century Gothic" panose="020B0502020202020204" pitchFamily="34" charset="0"/>
              </a:rPr>
              <a:t>включить </a:t>
            </a:r>
            <a:r>
              <a:rPr lang="ru-RU" sz="1050" dirty="0">
                <a:solidFill>
                  <a:schemeClr val="tx1"/>
                </a:solidFill>
                <a:latin typeface="Century Gothic" panose="020B0502020202020204" pitchFamily="34" charset="0"/>
              </a:rPr>
              <a:t>в Федеральные программы федеральные рабочие программы по остальным учебным предметам на базовом уровне</a:t>
            </a:r>
          </a:p>
        </p:txBody>
      </p:sp>
      <p:sp>
        <p:nvSpPr>
          <p:cNvPr id="10" name="TextBox 9"/>
          <p:cNvSpPr txBox="1"/>
          <p:nvPr/>
        </p:nvSpPr>
        <p:spPr>
          <a:xfrm>
            <a:off x="556930" y="3147814"/>
            <a:ext cx="7687477" cy="461665"/>
          </a:xfrm>
          <a:prstGeom prst="rect">
            <a:avLst/>
          </a:prstGeom>
          <a:solidFill>
            <a:srgbClr val="FF0000"/>
          </a:solidFill>
        </p:spPr>
        <p:txBody>
          <a:bodyPr wrap="square" rtlCol="0">
            <a:spAutoFit/>
          </a:bodyPr>
          <a:lstStyle/>
          <a:p>
            <a:r>
              <a:rPr lang="ru-RU" sz="2400" b="1" dirty="0" smtClean="0">
                <a:solidFill>
                  <a:schemeClr val="bg1"/>
                </a:solidFill>
                <a:latin typeface="Century Gothic" panose="020B0502020202020204" pitchFamily="34" charset="0"/>
              </a:rPr>
              <a:t>1 августа 2023 г.</a:t>
            </a:r>
            <a:endParaRPr lang="ru-RU" sz="1800" b="1" dirty="0">
              <a:solidFill>
                <a:schemeClr val="bg1"/>
              </a:solidFill>
              <a:latin typeface="Century Gothic" panose="020B0502020202020204" pitchFamily="34" charset="0"/>
            </a:endParaRPr>
          </a:p>
        </p:txBody>
      </p:sp>
      <p:sp>
        <p:nvSpPr>
          <p:cNvPr id="11" name="Прямоугольник 10"/>
          <p:cNvSpPr/>
          <p:nvPr/>
        </p:nvSpPr>
        <p:spPr>
          <a:xfrm>
            <a:off x="333321" y="2400995"/>
            <a:ext cx="8496940" cy="66685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ru-RU" sz="1050" dirty="0" smtClean="0">
              <a:latin typeface="Century Gothic" panose="020B0502020202020204" pitchFamily="34" charset="0"/>
            </a:endParaRPr>
          </a:p>
          <a:p>
            <a:r>
              <a:rPr lang="ru-RU" sz="1050" dirty="0" smtClean="0">
                <a:solidFill>
                  <a:schemeClr val="tx1"/>
                </a:solidFill>
                <a:latin typeface="Century Gothic" panose="020B0502020202020204" pitchFamily="34" charset="0"/>
              </a:rPr>
              <a:t>включить </a:t>
            </a:r>
            <a:r>
              <a:rPr lang="ru-RU" sz="1050" dirty="0">
                <a:solidFill>
                  <a:schemeClr val="tx1"/>
                </a:solidFill>
                <a:latin typeface="Century Gothic" panose="020B0502020202020204" pitchFamily="34" charset="0"/>
              </a:rPr>
              <a:t>в Федеральные программы обязательные для применения федеральные рабочие программы по учебным предметам на базовом уровне</a:t>
            </a:r>
          </a:p>
        </p:txBody>
      </p:sp>
      <p:sp>
        <p:nvSpPr>
          <p:cNvPr id="9" name="TextBox 8"/>
          <p:cNvSpPr txBox="1"/>
          <p:nvPr/>
        </p:nvSpPr>
        <p:spPr>
          <a:xfrm>
            <a:off x="556930" y="2139702"/>
            <a:ext cx="7687477" cy="461665"/>
          </a:xfrm>
          <a:prstGeom prst="rect">
            <a:avLst/>
          </a:prstGeom>
          <a:solidFill>
            <a:srgbClr val="FF0000"/>
          </a:solidFill>
        </p:spPr>
        <p:txBody>
          <a:bodyPr wrap="square" rtlCol="0">
            <a:spAutoFit/>
          </a:bodyPr>
          <a:lstStyle/>
          <a:p>
            <a:r>
              <a:rPr lang="ru-RU" sz="2400" b="1" dirty="0" smtClean="0">
                <a:solidFill>
                  <a:schemeClr val="bg1"/>
                </a:solidFill>
                <a:latin typeface="Century Gothic" panose="020B0502020202020204" pitchFamily="34" charset="0"/>
              </a:rPr>
              <a:t>1 июня 2023 г.</a:t>
            </a:r>
            <a:endParaRPr lang="ru-RU" sz="1800" b="1" dirty="0">
              <a:solidFill>
                <a:schemeClr val="bg1"/>
              </a:solidFill>
              <a:latin typeface="Century Gothic" panose="020B0502020202020204" pitchFamily="34" charset="0"/>
            </a:endParaRPr>
          </a:p>
        </p:txBody>
      </p:sp>
      <p:sp>
        <p:nvSpPr>
          <p:cNvPr id="14" name="Прямоугольник 13"/>
          <p:cNvSpPr/>
          <p:nvPr/>
        </p:nvSpPr>
        <p:spPr>
          <a:xfrm>
            <a:off x="333321" y="4334060"/>
            <a:ext cx="8496940" cy="66685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ru-RU" sz="1050" dirty="0" smtClean="0">
                <a:solidFill>
                  <a:schemeClr val="tx1"/>
                </a:solidFill>
                <a:latin typeface="Century Gothic" panose="020B0502020202020204" pitchFamily="34" charset="0"/>
              </a:rPr>
              <a:t> </a:t>
            </a:r>
          </a:p>
          <a:p>
            <a:r>
              <a:rPr lang="ru-RU" sz="1050" dirty="0" smtClean="0">
                <a:solidFill>
                  <a:schemeClr val="tx1"/>
                </a:solidFill>
                <a:latin typeface="Century Gothic" panose="020B0502020202020204" pitchFamily="34" charset="0"/>
              </a:rPr>
              <a:t>обеспечить </a:t>
            </a:r>
            <a:r>
              <a:rPr lang="ru-RU" sz="1050" dirty="0">
                <a:solidFill>
                  <a:schemeClr val="tx1"/>
                </a:solidFill>
                <a:latin typeface="Century Gothic" panose="020B0502020202020204" pitchFamily="34" charset="0"/>
              </a:rPr>
              <a:t>разработку и апробацию федеральных рабочих программ по всем предметам для профильного обучения (углубленного изучения отдельных предметов) </a:t>
            </a:r>
          </a:p>
        </p:txBody>
      </p:sp>
      <p:sp>
        <p:nvSpPr>
          <p:cNvPr id="13" name="TextBox 12"/>
          <p:cNvSpPr txBox="1"/>
          <p:nvPr/>
        </p:nvSpPr>
        <p:spPr>
          <a:xfrm>
            <a:off x="530509" y="4103226"/>
            <a:ext cx="7713898" cy="461665"/>
          </a:xfrm>
          <a:prstGeom prst="rect">
            <a:avLst/>
          </a:prstGeom>
          <a:solidFill>
            <a:srgbClr val="FF0000"/>
          </a:solidFill>
        </p:spPr>
        <p:txBody>
          <a:bodyPr wrap="square" rtlCol="0">
            <a:spAutoFit/>
          </a:bodyPr>
          <a:lstStyle/>
          <a:p>
            <a:r>
              <a:rPr lang="ru-RU" sz="2400" b="1" dirty="0" smtClean="0">
                <a:solidFill>
                  <a:schemeClr val="bg1"/>
                </a:solidFill>
                <a:latin typeface="Century Gothic" panose="020B0502020202020204" pitchFamily="34" charset="0"/>
              </a:rPr>
              <a:t>В течение 2023/24 и 2024/25 учебных годов</a:t>
            </a:r>
            <a:endParaRPr lang="ru-RU"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69011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55552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ФООП НОО, ООО и СОО</a:t>
            </a:r>
            <a:r>
              <a:rPr lang="ru-RU" sz="2400" dirty="0">
                <a:solidFill>
                  <a:schemeClr val="bg1"/>
                </a:solidFill>
                <a:latin typeface="Century Gothic" panose="020B0502020202020204" pitchFamily="34" charset="0"/>
              </a:rPr>
              <a:t/>
            </a:r>
            <a:br>
              <a:rPr lang="ru-RU" sz="2400" dirty="0">
                <a:solidFill>
                  <a:schemeClr val="bg1"/>
                </a:solidFill>
                <a:latin typeface="Century Gothic" panose="020B0502020202020204" pitchFamily="34" charset="0"/>
              </a:rPr>
            </a:br>
            <a:r>
              <a:rPr lang="ru-RU" sz="2400" dirty="0">
                <a:solidFill>
                  <a:schemeClr val="bg1"/>
                </a:solidFill>
                <a:latin typeface="Century Gothic" panose="020B0502020202020204" pitchFamily="34" charset="0"/>
              </a:rPr>
              <a:t/>
            </a:r>
            <a:br>
              <a:rPr lang="ru-RU" sz="2400" dirty="0">
                <a:solidFill>
                  <a:schemeClr val="bg1"/>
                </a:solidFill>
                <a:latin typeface="Century Gothic" panose="020B0502020202020204" pitchFamily="34" charset="0"/>
              </a:rPr>
            </a:br>
            <a:endParaRPr lang="ru-RU" sz="24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8" name="TextBox 7"/>
          <p:cNvSpPr txBox="1"/>
          <p:nvPr/>
        </p:nvSpPr>
        <p:spPr>
          <a:xfrm>
            <a:off x="251520" y="4573749"/>
            <a:ext cx="8640960" cy="307777"/>
          </a:xfrm>
          <a:prstGeom prst="rect">
            <a:avLst/>
          </a:prstGeom>
          <a:solidFill>
            <a:srgbClr val="FF0000"/>
          </a:solidFill>
        </p:spPr>
        <p:txBody>
          <a:bodyPr wrap="square" rtlCol="0">
            <a:spAutoFit/>
          </a:bodyPr>
          <a:lstStyle/>
          <a:p>
            <a:pPr algn="ctr"/>
            <a:r>
              <a:rPr lang="ru-RU" b="1" dirty="0" smtClean="0">
                <a:solidFill>
                  <a:schemeClr val="bg1"/>
                </a:solidFill>
                <a:latin typeface="Century Gothic" panose="020B0502020202020204" pitchFamily="34" charset="0"/>
              </a:rPr>
              <a:t>ЕДИНСТВО СОДЕРЖАНИЯ ОБЩЕГО ОБРАЗОВАНИЯ</a:t>
            </a:r>
            <a:endParaRPr lang="ru-RU" b="1" dirty="0">
              <a:solidFill>
                <a:schemeClr val="bg1"/>
              </a:solidFill>
              <a:latin typeface="Century Gothic" panose="020B0502020202020204" pitchFamily="34" charset="0"/>
            </a:endParaRPr>
          </a:p>
        </p:txBody>
      </p:sp>
      <p:graphicFrame>
        <p:nvGraphicFramePr>
          <p:cNvPr id="6" name="Объект 6"/>
          <p:cNvGraphicFramePr>
            <a:graphicFrameLocks noGrp="1"/>
          </p:cNvGraphicFramePr>
          <p:nvPr>
            <p:ph idx="1"/>
            <p:extLst>
              <p:ext uri="{D42A27DB-BD31-4B8C-83A1-F6EECF244321}">
                <p14:modId xmlns:p14="http://schemas.microsoft.com/office/powerpoint/2010/main" val="3967737646"/>
              </p:ext>
            </p:extLst>
          </p:nvPr>
        </p:nvGraphicFramePr>
        <p:xfrm>
          <a:off x="251520" y="843558"/>
          <a:ext cx="8640960" cy="3269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9139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6352C14-E756-47E9-94F3-12C75E5C91D8}"/>
              </a:ext>
            </a:extLst>
          </p:cNvPr>
          <p:cNvSpPr txBox="1"/>
          <p:nvPr/>
        </p:nvSpPr>
        <p:spPr>
          <a:xfrm>
            <a:off x="0" y="2211710"/>
            <a:ext cx="9144000" cy="584775"/>
          </a:xfrm>
          <a:prstGeom prst="rect">
            <a:avLst/>
          </a:prstGeom>
          <a:solidFill>
            <a:srgbClr val="003366"/>
          </a:solidFill>
        </p:spPr>
        <p:txBody>
          <a:bodyPr wrap="square" rtlCol="0">
            <a:spAutoFit/>
          </a:bodyPr>
          <a:lstStyle/>
          <a:p>
            <a:pPr algn="ctr"/>
            <a:r>
              <a:rPr lang="ru-RU" sz="3200" b="1" dirty="0" smtClean="0">
                <a:solidFill>
                  <a:schemeClr val="bg1"/>
                </a:solidFill>
                <a:latin typeface="Century Gothic" panose="020B0502020202020204" pitchFamily="34" charset="0"/>
              </a:rPr>
              <a:t>Целевой раздел</a:t>
            </a:r>
            <a:endParaRPr lang="ru-RU"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02144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55552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Планируемые результаты освоения ФООП</a:t>
            </a:r>
            <a:r>
              <a:rPr lang="ru-RU" sz="2400" dirty="0">
                <a:solidFill>
                  <a:schemeClr val="bg1"/>
                </a:solidFill>
                <a:latin typeface="Century Gothic" panose="020B0502020202020204" pitchFamily="34" charset="0"/>
              </a:rPr>
              <a:t/>
            </a:r>
            <a:br>
              <a:rPr lang="ru-RU" sz="2400" dirty="0">
                <a:solidFill>
                  <a:schemeClr val="bg1"/>
                </a:solidFill>
                <a:latin typeface="Century Gothic" panose="020B0502020202020204" pitchFamily="34" charset="0"/>
              </a:rPr>
            </a:br>
            <a:r>
              <a:rPr lang="ru-RU" sz="2400" dirty="0">
                <a:solidFill>
                  <a:schemeClr val="bg1"/>
                </a:solidFill>
                <a:latin typeface="Century Gothic" panose="020B0502020202020204" pitchFamily="34" charset="0"/>
              </a:rPr>
              <a:t/>
            </a:r>
            <a:br>
              <a:rPr lang="ru-RU" sz="2400" dirty="0">
                <a:solidFill>
                  <a:schemeClr val="bg1"/>
                </a:solidFill>
                <a:latin typeface="Century Gothic" panose="020B0502020202020204" pitchFamily="34" charset="0"/>
              </a:rPr>
            </a:br>
            <a:endParaRPr lang="ru-RU" sz="24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graphicFrame>
        <p:nvGraphicFramePr>
          <p:cNvPr id="5" name="Схема 4"/>
          <p:cNvGraphicFramePr/>
          <p:nvPr>
            <p:extLst>
              <p:ext uri="{D42A27DB-BD31-4B8C-83A1-F6EECF244321}">
                <p14:modId xmlns:p14="http://schemas.microsoft.com/office/powerpoint/2010/main" val="3407708225"/>
              </p:ext>
            </p:extLst>
          </p:nvPr>
        </p:nvGraphicFramePr>
        <p:xfrm>
          <a:off x="251520" y="699542"/>
          <a:ext cx="8640960"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6"/>
          <p:cNvSpPr/>
          <p:nvPr/>
        </p:nvSpPr>
        <p:spPr>
          <a:xfrm>
            <a:off x="467544" y="3795886"/>
            <a:ext cx="8424936" cy="954107"/>
          </a:xfrm>
          <a:prstGeom prst="rect">
            <a:avLst/>
          </a:prstGeom>
        </p:spPr>
        <p:txBody>
          <a:bodyPr wrap="square">
            <a:spAutoFit/>
          </a:bodyPr>
          <a:lstStyle/>
          <a:p>
            <a:pPr algn="just"/>
            <a:r>
              <a:rPr lang="ru-RU" b="1" i="1" dirty="0" smtClean="0">
                <a:solidFill>
                  <a:srgbClr val="FF0000"/>
                </a:solidFill>
                <a:latin typeface="Century Gothic" panose="020B0502020202020204" pitchFamily="34" charset="0"/>
              </a:rPr>
              <a:t>В </a:t>
            </a:r>
            <a:r>
              <a:rPr lang="ru-RU" b="1" i="1" dirty="0">
                <a:solidFill>
                  <a:srgbClr val="FF0000"/>
                </a:solidFill>
                <a:latin typeface="Century Gothic" panose="020B0502020202020204" pitchFamily="34" charset="0"/>
              </a:rPr>
              <a:t>ФООП описаны предметные результаты </a:t>
            </a:r>
            <a:r>
              <a:rPr lang="ru-RU" b="1" i="1" dirty="0" smtClean="0">
                <a:solidFill>
                  <a:srgbClr val="FF0000"/>
                </a:solidFill>
                <a:latin typeface="Century Gothic" panose="020B0502020202020204" pitchFamily="34" charset="0"/>
              </a:rPr>
              <a:t>для учебных предметов</a:t>
            </a:r>
            <a:r>
              <a:rPr lang="ru-RU" b="1" i="1" dirty="0">
                <a:solidFill>
                  <a:srgbClr val="FF0000"/>
                </a:solidFill>
                <a:latin typeface="Century Gothic" panose="020B0502020202020204" pitchFamily="34" charset="0"/>
              </a:rPr>
              <a:t>, по которым необходимо применять федеральные рабочие </a:t>
            </a:r>
            <a:r>
              <a:rPr lang="ru-RU" b="1" i="1" dirty="0" smtClean="0">
                <a:solidFill>
                  <a:srgbClr val="FF0000"/>
                </a:solidFill>
                <a:latin typeface="Century Gothic" panose="020B0502020202020204" pitchFamily="34" charset="0"/>
              </a:rPr>
              <a:t>программы; чтобы </a:t>
            </a:r>
            <a:r>
              <a:rPr lang="ru-RU" b="1" i="1" dirty="0">
                <a:solidFill>
                  <a:srgbClr val="FF0000"/>
                </a:solidFill>
                <a:latin typeface="Century Gothic" panose="020B0502020202020204" pitchFamily="34" charset="0"/>
              </a:rPr>
              <a:t>сформулировать предметные результаты для других учебных предметов </a:t>
            </a:r>
            <a:r>
              <a:rPr lang="ru-RU" b="1" i="1" dirty="0" smtClean="0">
                <a:solidFill>
                  <a:srgbClr val="FF0000"/>
                </a:solidFill>
                <a:latin typeface="Century Gothic" panose="020B0502020202020204" pitchFamily="34" charset="0"/>
              </a:rPr>
              <a:t>(в </a:t>
            </a:r>
            <a:r>
              <a:rPr lang="ru-RU" b="1" i="1" dirty="0" err="1" smtClean="0">
                <a:solidFill>
                  <a:srgbClr val="FF0000"/>
                </a:solidFill>
                <a:latin typeface="Century Gothic" panose="020B0502020202020204" pitchFamily="34" charset="0"/>
              </a:rPr>
              <a:t>т.ч</a:t>
            </a:r>
            <a:r>
              <a:rPr lang="ru-RU" b="1" i="1" dirty="0" smtClean="0">
                <a:solidFill>
                  <a:srgbClr val="FF0000"/>
                </a:solidFill>
                <a:latin typeface="Century Gothic" panose="020B0502020202020204" pitchFamily="34" charset="0"/>
              </a:rPr>
              <a:t>. </a:t>
            </a:r>
            <a:r>
              <a:rPr lang="ru-RU" b="1" i="1" dirty="0">
                <a:solidFill>
                  <a:srgbClr val="FF0000"/>
                </a:solidFill>
                <a:latin typeface="Century Gothic" panose="020B0502020202020204" pitchFamily="34" charset="0"/>
              </a:rPr>
              <a:t>для углубленного </a:t>
            </a:r>
            <a:r>
              <a:rPr lang="ru-RU" b="1" i="1" dirty="0" smtClean="0">
                <a:solidFill>
                  <a:srgbClr val="FF0000"/>
                </a:solidFill>
                <a:latin typeface="Century Gothic" panose="020B0502020202020204" pitchFamily="34" charset="0"/>
              </a:rPr>
              <a:t>изучения), необходимо опираться </a:t>
            </a:r>
            <a:r>
              <a:rPr lang="ru-RU" b="1" i="1" dirty="0">
                <a:solidFill>
                  <a:srgbClr val="FF0000"/>
                </a:solidFill>
                <a:latin typeface="Century Gothic" panose="020B0502020202020204" pitchFamily="34" charset="0"/>
              </a:rPr>
              <a:t>на предметные результаты </a:t>
            </a:r>
            <a:r>
              <a:rPr lang="ru-RU" b="1" i="1" dirty="0" smtClean="0">
                <a:solidFill>
                  <a:srgbClr val="FF0000"/>
                </a:solidFill>
                <a:latin typeface="Century Gothic" panose="020B0502020202020204" pitchFamily="34" charset="0"/>
              </a:rPr>
              <a:t>в ФГОС</a:t>
            </a:r>
            <a:endParaRPr lang="ru-RU" b="1" i="1" dirty="0">
              <a:solidFill>
                <a:srgbClr val="FF0000"/>
              </a:solidFill>
              <a:latin typeface="Century Gothic" panose="020B0502020202020204" pitchFamily="34" charset="0"/>
            </a:endParaRPr>
          </a:p>
        </p:txBody>
      </p:sp>
      <p:sp>
        <p:nvSpPr>
          <p:cNvPr id="10" name="Прямоугольник 9"/>
          <p:cNvSpPr/>
          <p:nvPr/>
        </p:nvSpPr>
        <p:spPr>
          <a:xfrm>
            <a:off x="251519" y="3795886"/>
            <a:ext cx="115210" cy="954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73415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55552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Требования к системе оценки результатов</a:t>
            </a:r>
            <a:r>
              <a:rPr lang="ru-RU" sz="2400" dirty="0">
                <a:solidFill>
                  <a:schemeClr val="bg1"/>
                </a:solidFill>
                <a:latin typeface="Century Gothic" panose="020B0502020202020204" pitchFamily="34" charset="0"/>
              </a:rPr>
              <a:t/>
            </a:r>
            <a:br>
              <a:rPr lang="ru-RU" sz="2400" dirty="0">
                <a:solidFill>
                  <a:schemeClr val="bg1"/>
                </a:solidFill>
                <a:latin typeface="Century Gothic" panose="020B0502020202020204" pitchFamily="34" charset="0"/>
              </a:rPr>
            </a:br>
            <a:r>
              <a:rPr lang="ru-RU" sz="2400" dirty="0">
                <a:solidFill>
                  <a:schemeClr val="bg1"/>
                </a:solidFill>
                <a:latin typeface="Century Gothic" panose="020B0502020202020204" pitchFamily="34" charset="0"/>
              </a:rPr>
              <a:t/>
            </a:r>
            <a:br>
              <a:rPr lang="ru-RU" sz="2400" dirty="0">
                <a:solidFill>
                  <a:schemeClr val="bg1"/>
                </a:solidFill>
                <a:latin typeface="Century Gothic" panose="020B0502020202020204" pitchFamily="34" charset="0"/>
              </a:rPr>
            </a:br>
            <a:endParaRPr lang="ru-RU" sz="24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896055725"/>
              </p:ext>
            </p:extLst>
          </p:nvPr>
        </p:nvGraphicFramePr>
        <p:xfrm>
          <a:off x="179512" y="622920"/>
          <a:ext cx="8784976" cy="4397102"/>
        </p:xfrm>
        <a:graphic>
          <a:graphicData uri="http://schemas.openxmlformats.org/drawingml/2006/table">
            <a:tbl>
              <a:tblPr firstRow="1" firstCol="1" bandRow="1">
                <a:tableStyleId>{8799B23B-EC83-4686-B30A-512413B5E67A}</a:tableStyleId>
              </a:tblPr>
              <a:tblGrid>
                <a:gridCol w="2808312">
                  <a:extLst>
                    <a:ext uri="{9D8B030D-6E8A-4147-A177-3AD203B41FA5}">
                      <a16:colId xmlns="" xmlns:a16="http://schemas.microsoft.com/office/drawing/2014/main" val="1169252904"/>
                    </a:ext>
                  </a:extLst>
                </a:gridCol>
                <a:gridCol w="3024336">
                  <a:extLst>
                    <a:ext uri="{9D8B030D-6E8A-4147-A177-3AD203B41FA5}">
                      <a16:colId xmlns="" xmlns:a16="http://schemas.microsoft.com/office/drawing/2014/main" val="798170296"/>
                    </a:ext>
                  </a:extLst>
                </a:gridCol>
                <a:gridCol w="2952328">
                  <a:extLst>
                    <a:ext uri="{9D8B030D-6E8A-4147-A177-3AD203B41FA5}">
                      <a16:colId xmlns="" xmlns:a16="http://schemas.microsoft.com/office/drawing/2014/main" val="1483184812"/>
                    </a:ext>
                  </a:extLst>
                </a:gridCol>
              </a:tblGrid>
              <a:tr h="0">
                <a:tc>
                  <a:txBody>
                    <a:bodyPr/>
                    <a:lstStyle/>
                    <a:p>
                      <a:pPr algn="ctr">
                        <a:spcAft>
                          <a:spcPts val="0"/>
                        </a:spcAft>
                      </a:pPr>
                      <a:r>
                        <a:rPr lang="ru-RU" sz="1400" dirty="0">
                          <a:solidFill>
                            <a:schemeClr val="bg1"/>
                          </a:solidFill>
                          <a:effectLst/>
                          <a:latin typeface="Century Gothic" panose="020B0502020202020204" pitchFamily="34" charset="0"/>
                        </a:rPr>
                        <a:t>ФГОС </a:t>
                      </a:r>
                      <a:r>
                        <a:rPr lang="ru-RU" sz="1400" dirty="0" smtClean="0">
                          <a:solidFill>
                            <a:schemeClr val="bg1"/>
                          </a:solidFill>
                          <a:effectLst/>
                          <a:latin typeface="Century Gothic" panose="020B0502020202020204" pitchFamily="34" charset="0"/>
                        </a:rPr>
                        <a:t>НОО</a:t>
                      </a:r>
                      <a:endParaRPr lang="ru-RU" sz="1400" dirty="0">
                        <a:solidFill>
                          <a:schemeClr val="bg1"/>
                        </a:solidFill>
                        <a:effectLst/>
                        <a:latin typeface="Century Gothic" panose="020B0502020202020204" pitchFamily="34" charset="0"/>
                        <a:ea typeface="Times New Roman" panose="02020603050405020304" pitchFamily="18" charset="0"/>
                      </a:endParaRPr>
                    </a:p>
                  </a:txBody>
                  <a:tcPr marL="57747" marR="57747" marT="28873" marB="28873">
                    <a:solidFill>
                      <a:srgbClr val="FF0000"/>
                    </a:solidFill>
                  </a:tcPr>
                </a:tc>
                <a:tc>
                  <a:txBody>
                    <a:bodyPr/>
                    <a:lstStyle/>
                    <a:p>
                      <a:pPr algn="ctr">
                        <a:spcAft>
                          <a:spcPts val="0"/>
                        </a:spcAft>
                      </a:pPr>
                      <a:r>
                        <a:rPr lang="ru-RU" sz="1400" dirty="0">
                          <a:solidFill>
                            <a:schemeClr val="bg1"/>
                          </a:solidFill>
                          <a:effectLst/>
                          <a:latin typeface="Century Gothic" panose="020B0502020202020204" pitchFamily="34" charset="0"/>
                        </a:rPr>
                        <a:t>ФГОС </a:t>
                      </a:r>
                      <a:r>
                        <a:rPr lang="ru-RU" sz="1400" dirty="0" smtClean="0">
                          <a:solidFill>
                            <a:schemeClr val="bg1"/>
                          </a:solidFill>
                          <a:effectLst/>
                          <a:latin typeface="Century Gothic" panose="020B0502020202020204" pitchFamily="34" charset="0"/>
                        </a:rPr>
                        <a:t>ООО</a:t>
                      </a:r>
                      <a:endParaRPr lang="ru-RU" sz="1400" dirty="0">
                        <a:solidFill>
                          <a:schemeClr val="bg1"/>
                        </a:solidFill>
                        <a:effectLst/>
                        <a:latin typeface="Century Gothic" panose="020B0502020202020204" pitchFamily="34" charset="0"/>
                        <a:ea typeface="Times New Roman" panose="02020603050405020304" pitchFamily="18" charset="0"/>
                      </a:endParaRPr>
                    </a:p>
                  </a:txBody>
                  <a:tcPr marL="57747" marR="57747" marT="28873" marB="28873">
                    <a:solidFill>
                      <a:srgbClr val="FF0000"/>
                    </a:solidFill>
                  </a:tcPr>
                </a:tc>
                <a:tc>
                  <a:txBody>
                    <a:bodyPr/>
                    <a:lstStyle/>
                    <a:p>
                      <a:pPr algn="ctr">
                        <a:spcAft>
                          <a:spcPts val="0"/>
                        </a:spcAft>
                      </a:pPr>
                      <a:r>
                        <a:rPr lang="ru-RU" sz="1400" dirty="0">
                          <a:solidFill>
                            <a:schemeClr val="bg1"/>
                          </a:solidFill>
                          <a:effectLst/>
                          <a:latin typeface="Century Gothic" panose="020B0502020202020204" pitchFamily="34" charset="0"/>
                        </a:rPr>
                        <a:t>ФГОС СОО</a:t>
                      </a:r>
                      <a:endParaRPr lang="ru-RU" sz="1400" dirty="0">
                        <a:solidFill>
                          <a:schemeClr val="bg1"/>
                        </a:solidFill>
                        <a:effectLst/>
                        <a:latin typeface="Century Gothic" panose="020B0502020202020204" pitchFamily="34" charset="0"/>
                        <a:ea typeface="Times New Roman" panose="02020603050405020304" pitchFamily="18" charset="0"/>
                      </a:endParaRPr>
                    </a:p>
                  </a:txBody>
                  <a:tcPr marL="57747" marR="57747" marT="28873" marB="28873">
                    <a:solidFill>
                      <a:srgbClr val="FF0000"/>
                    </a:solidFill>
                  </a:tcPr>
                </a:tc>
                <a:extLst>
                  <a:ext uri="{0D108BD9-81ED-4DB2-BD59-A6C34878D82A}">
                    <a16:rowId xmlns="" xmlns:a16="http://schemas.microsoft.com/office/drawing/2014/main" val="1133749503"/>
                  </a:ext>
                </a:extLst>
              </a:tr>
              <a:tr h="0">
                <a:tc gridSpan="2">
                  <a:txBody>
                    <a:bodyPr/>
                    <a:lstStyle/>
                    <a:p>
                      <a:pPr algn="just"/>
                      <a:r>
                        <a:rPr lang="ru-RU" sz="800" b="1" dirty="0">
                          <a:effectLst/>
                          <a:latin typeface="Century Gothic" panose="020B0502020202020204" pitchFamily="34" charset="0"/>
                        </a:rPr>
                        <a:t>Отражает содержание и критерии оценки, формы представления результатов оценочной деятельности</a:t>
                      </a:r>
                      <a:endParaRPr lang="ru-RU" sz="800" b="1" dirty="0">
                        <a:effectLst/>
                        <a:latin typeface="Century Gothic" panose="020B0502020202020204" pitchFamily="34" charset="0"/>
                        <a:ea typeface="Times New Roman" panose="02020603050405020304" pitchFamily="18" charset="0"/>
                      </a:endParaRPr>
                    </a:p>
                  </a:txBody>
                  <a:tcPr marL="57747" marR="57747" marT="28873" marB="28873" anchor="ctr"/>
                </a:tc>
                <a:tc hMerge="1">
                  <a:txBody>
                    <a:bodyPr/>
                    <a:lstStyle/>
                    <a:p>
                      <a:endParaRPr lang="ru-RU"/>
                    </a:p>
                  </a:txBody>
                  <a:tcPr/>
                </a:tc>
                <a:tc>
                  <a:txBody>
                    <a:bodyPr/>
                    <a:lstStyle/>
                    <a:p>
                      <a:pPr algn="just"/>
                      <a:r>
                        <a:rPr lang="ru-RU" sz="800" b="1" dirty="0">
                          <a:effectLst/>
                          <a:latin typeface="Century Gothic" panose="020B0502020202020204" pitchFamily="34" charset="0"/>
                        </a:rPr>
                        <a:t>Закрепляет основные направления и цели оценочной деятельности, ориентированной на управление качеством образования, описывает объект и содержание оценки, критерии, процедуры и состав инструментария оценивания, формы представления результатов, условия и границы применения системы оценки</a:t>
                      </a:r>
                      <a:endParaRPr lang="ru-RU" sz="800" b="1" dirty="0">
                        <a:effectLst/>
                        <a:latin typeface="Century Gothic" panose="020B0502020202020204" pitchFamily="34" charset="0"/>
                        <a:ea typeface="Times New Roman" panose="02020603050405020304" pitchFamily="18" charset="0"/>
                      </a:endParaRPr>
                    </a:p>
                  </a:txBody>
                  <a:tcPr marL="57747" marR="57747" marT="28873" marB="28873" anchor="ctr"/>
                </a:tc>
                <a:extLst>
                  <a:ext uri="{0D108BD9-81ED-4DB2-BD59-A6C34878D82A}">
                    <a16:rowId xmlns="" xmlns:a16="http://schemas.microsoft.com/office/drawing/2014/main" val="1194058422"/>
                  </a:ext>
                </a:extLst>
              </a:tr>
              <a:tr h="0">
                <a:tc gridSpan="2">
                  <a:txBody>
                    <a:bodyPr/>
                    <a:lstStyle/>
                    <a:p>
                      <a:pPr algn="just"/>
                      <a:r>
                        <a:rPr lang="ru-RU" sz="800" b="1" dirty="0">
                          <a:effectLst/>
                          <a:latin typeface="Century Gothic" panose="020B0502020202020204" pitchFamily="34" charset="0"/>
                        </a:rPr>
                        <a:t>Обеспечивает комплексный подход к оценке результатов освоения программы, позволяющий осуществлять оценку предметных и </a:t>
                      </a:r>
                      <a:r>
                        <a:rPr lang="ru-RU" sz="800" b="1" dirty="0" err="1">
                          <a:effectLst/>
                          <a:latin typeface="Century Gothic" panose="020B0502020202020204" pitchFamily="34" charset="0"/>
                        </a:rPr>
                        <a:t>метапредметных</a:t>
                      </a:r>
                      <a:r>
                        <a:rPr lang="ru-RU" sz="800" b="1" dirty="0">
                          <a:effectLst/>
                          <a:latin typeface="Century Gothic" panose="020B0502020202020204" pitchFamily="34" charset="0"/>
                        </a:rPr>
                        <a:t> результатов</a:t>
                      </a:r>
                      <a:endParaRPr lang="ru-RU" sz="800" b="1" dirty="0">
                        <a:effectLst/>
                        <a:latin typeface="Century Gothic" panose="020B0502020202020204" pitchFamily="34" charset="0"/>
                        <a:ea typeface="Times New Roman" panose="02020603050405020304" pitchFamily="18" charset="0"/>
                      </a:endParaRPr>
                    </a:p>
                  </a:txBody>
                  <a:tcPr marL="57747" marR="57747" marT="28873" marB="28873" anchor="ctr"/>
                </a:tc>
                <a:tc hMerge="1">
                  <a:txBody>
                    <a:bodyPr/>
                    <a:lstStyle/>
                    <a:p>
                      <a:endParaRPr lang="ru-RU"/>
                    </a:p>
                  </a:txBody>
                  <a:tcPr/>
                </a:tc>
                <a:tc>
                  <a:txBody>
                    <a:bodyPr/>
                    <a:lstStyle/>
                    <a:p>
                      <a:pPr algn="just">
                        <a:spcAft>
                          <a:spcPts val="0"/>
                        </a:spcAft>
                      </a:pPr>
                      <a:r>
                        <a:rPr lang="ru-RU" sz="800" b="1">
                          <a:effectLst/>
                          <a:latin typeface="Century Gothic" panose="020B0502020202020204" pitchFamily="34" charset="0"/>
                        </a:rPr>
                        <a:t>Ориентирует на реализацию требований к результатам освоения ООП</a:t>
                      </a:r>
                      <a:endParaRPr lang="ru-RU" sz="800" b="1">
                        <a:effectLst/>
                        <a:latin typeface="Century Gothic" panose="020B0502020202020204" pitchFamily="34" charset="0"/>
                        <a:ea typeface="Times New Roman" panose="02020603050405020304" pitchFamily="18" charset="0"/>
                      </a:endParaRPr>
                    </a:p>
                  </a:txBody>
                  <a:tcPr marL="57747" marR="57747" marT="28873" marB="28873" anchor="ctr"/>
                </a:tc>
                <a:extLst>
                  <a:ext uri="{0D108BD9-81ED-4DB2-BD59-A6C34878D82A}">
                    <a16:rowId xmlns="" xmlns:a16="http://schemas.microsoft.com/office/drawing/2014/main" val="1890250354"/>
                  </a:ext>
                </a:extLst>
              </a:tr>
              <a:tr h="0">
                <a:tc gridSpan="2">
                  <a:txBody>
                    <a:bodyPr/>
                    <a:lstStyle/>
                    <a:p>
                      <a:pPr algn="just"/>
                      <a:r>
                        <a:rPr lang="ru-RU" sz="800" b="1" dirty="0">
                          <a:effectLst/>
                          <a:latin typeface="Century Gothic" panose="020B0502020202020204" pitchFamily="34" charset="0"/>
                        </a:rPr>
                        <a:t>Предусматривает оценку динамики учебных достижений учеников</a:t>
                      </a:r>
                      <a:endParaRPr lang="ru-RU" sz="800" b="1" dirty="0">
                        <a:effectLst/>
                        <a:latin typeface="Century Gothic" panose="020B0502020202020204" pitchFamily="34" charset="0"/>
                        <a:ea typeface="Times New Roman" panose="02020603050405020304" pitchFamily="18" charset="0"/>
                      </a:endParaRPr>
                    </a:p>
                  </a:txBody>
                  <a:tcPr marL="57747" marR="57747" marT="28873" marB="28873" anchor="ctr"/>
                </a:tc>
                <a:tc hMerge="1">
                  <a:txBody>
                    <a:bodyPr/>
                    <a:lstStyle/>
                    <a:p>
                      <a:endParaRPr lang="ru-RU"/>
                    </a:p>
                  </a:txBody>
                  <a:tcPr/>
                </a:tc>
                <a:tc>
                  <a:txBody>
                    <a:bodyPr/>
                    <a:lstStyle/>
                    <a:p>
                      <a:pPr algn="just"/>
                      <a:r>
                        <a:rPr lang="ru-RU" sz="800" b="1" dirty="0">
                          <a:effectLst/>
                          <a:latin typeface="Century Gothic" panose="020B0502020202020204" pitchFamily="34" charset="0"/>
                        </a:rPr>
                        <a:t>Обеспечивает комплексный подход к оценке результатов освоения программы, позволяющий осуществлять оценку предметных и </a:t>
                      </a:r>
                      <a:r>
                        <a:rPr lang="ru-RU" sz="800" b="1" dirty="0" err="1">
                          <a:effectLst/>
                          <a:latin typeface="Century Gothic" panose="020B0502020202020204" pitchFamily="34" charset="0"/>
                        </a:rPr>
                        <a:t>метапредметных</a:t>
                      </a:r>
                      <a:r>
                        <a:rPr lang="ru-RU" sz="800" b="1" dirty="0">
                          <a:effectLst/>
                          <a:latin typeface="Century Gothic" panose="020B0502020202020204" pitchFamily="34" charset="0"/>
                        </a:rPr>
                        <a:t> результатов</a:t>
                      </a:r>
                      <a:endParaRPr lang="ru-RU" sz="800" b="1" dirty="0">
                        <a:effectLst/>
                        <a:latin typeface="Century Gothic" panose="020B0502020202020204" pitchFamily="34" charset="0"/>
                        <a:ea typeface="Times New Roman" panose="02020603050405020304" pitchFamily="18" charset="0"/>
                      </a:endParaRPr>
                    </a:p>
                  </a:txBody>
                  <a:tcPr marL="57747" marR="57747" marT="28873" marB="28873" anchor="ctr"/>
                </a:tc>
                <a:extLst>
                  <a:ext uri="{0D108BD9-81ED-4DB2-BD59-A6C34878D82A}">
                    <a16:rowId xmlns="" xmlns:a16="http://schemas.microsoft.com/office/drawing/2014/main" val="3751861039"/>
                  </a:ext>
                </a:extLst>
              </a:tr>
              <a:tr h="0">
                <a:tc gridSpan="2">
                  <a:txBody>
                    <a:bodyPr/>
                    <a:lstStyle/>
                    <a:p>
                      <a:pPr algn="just"/>
                      <a:r>
                        <a:rPr lang="ru-RU" sz="800" b="1" dirty="0">
                          <a:effectLst/>
                          <a:latin typeface="Century Gothic" panose="020B0502020202020204" pitchFamily="34" charset="0"/>
                        </a:rPr>
                        <a:t>Обеспечивает возможность получения объективной информации о качестве подготовки учеников в интересах всех участников образовательных отношений</a:t>
                      </a:r>
                      <a:endParaRPr lang="ru-RU" sz="800" b="1" dirty="0">
                        <a:effectLst/>
                        <a:latin typeface="Century Gothic" panose="020B0502020202020204" pitchFamily="34" charset="0"/>
                        <a:ea typeface="Times New Roman" panose="02020603050405020304" pitchFamily="18" charset="0"/>
                      </a:endParaRPr>
                    </a:p>
                  </a:txBody>
                  <a:tcPr marL="57747" marR="57747" marT="28873" marB="28873" anchor="ctr"/>
                </a:tc>
                <a:tc hMerge="1">
                  <a:txBody>
                    <a:bodyPr/>
                    <a:lstStyle/>
                    <a:p>
                      <a:endParaRPr lang="ru-RU"/>
                    </a:p>
                  </a:txBody>
                  <a:tcPr/>
                </a:tc>
                <a:tc>
                  <a:txBody>
                    <a:bodyPr/>
                    <a:lstStyle/>
                    <a:p>
                      <a:pPr algn="just"/>
                      <a:r>
                        <a:rPr lang="ru-RU" sz="800" b="1" dirty="0">
                          <a:effectLst/>
                          <a:latin typeface="Century Gothic" panose="020B0502020202020204" pitchFamily="34" charset="0"/>
                        </a:rPr>
                        <a:t>Обеспечивает оценку динамики индивидуальных достижений учеников в процессе освоения ООП</a:t>
                      </a:r>
                      <a:endParaRPr lang="ru-RU" sz="800" b="1" dirty="0">
                        <a:effectLst/>
                        <a:latin typeface="Century Gothic" panose="020B0502020202020204" pitchFamily="34" charset="0"/>
                        <a:ea typeface="Times New Roman" panose="02020603050405020304" pitchFamily="18" charset="0"/>
                      </a:endParaRPr>
                    </a:p>
                  </a:txBody>
                  <a:tcPr marL="57747" marR="57747" marT="28873" marB="28873" anchor="ctr"/>
                </a:tc>
                <a:extLst>
                  <a:ext uri="{0D108BD9-81ED-4DB2-BD59-A6C34878D82A}">
                    <a16:rowId xmlns="" xmlns:a16="http://schemas.microsoft.com/office/drawing/2014/main" val="2292994934"/>
                  </a:ext>
                </a:extLst>
              </a:tr>
              <a:tr h="0">
                <a:tc>
                  <a:txBody>
                    <a:bodyPr/>
                    <a:lstStyle/>
                    <a:p>
                      <a:r>
                        <a:rPr lang="ru-RU" sz="800" b="1" dirty="0">
                          <a:effectLst/>
                          <a:latin typeface="Century Gothic" panose="020B0502020202020204" pitchFamily="34" charset="0"/>
                        </a:rPr>
                        <a:t>Ориентирует образовательную деятельность на личностное развитие и воспитание учеников, достижение планируемых результатов освоения учебных предметов, учебных курсов (в том числе внеурочной деятельности), учебных модулей и формирование универсальных учебных действий у учеников</a:t>
                      </a:r>
                      <a:endParaRPr lang="ru-RU" sz="800" b="1" dirty="0">
                        <a:effectLst/>
                        <a:latin typeface="Century Gothic" panose="020B0502020202020204" pitchFamily="34" charset="0"/>
                        <a:ea typeface="Times New Roman" panose="02020603050405020304" pitchFamily="18" charset="0"/>
                      </a:endParaRPr>
                    </a:p>
                  </a:txBody>
                  <a:tcPr marL="57747" marR="57747" marT="28873" marB="28873"/>
                </a:tc>
                <a:tc>
                  <a:txBody>
                    <a:bodyPr/>
                    <a:lstStyle/>
                    <a:p>
                      <a:pPr algn="just"/>
                      <a:r>
                        <a:rPr lang="ru-RU" sz="800" b="1" dirty="0">
                          <a:effectLst/>
                          <a:latin typeface="Century Gothic" panose="020B0502020202020204" pitchFamily="34" charset="0"/>
                        </a:rPr>
                        <a:t>Предусматривает оценку и учет результатов использования разнообразных методов и форм обучения, взаимно дополняющих друг друга, в том числе проектов, практических, командных, исследовательских, творческих работ, самоанализа и самооценки, </a:t>
                      </a:r>
                      <a:r>
                        <a:rPr lang="ru-RU" sz="800" b="1" dirty="0" err="1">
                          <a:effectLst/>
                          <a:latin typeface="Century Gothic" panose="020B0502020202020204" pitchFamily="34" charset="0"/>
                        </a:rPr>
                        <a:t>взаимооценки</a:t>
                      </a:r>
                      <a:r>
                        <a:rPr lang="ru-RU" sz="800" b="1" dirty="0">
                          <a:effectLst/>
                          <a:latin typeface="Century Gothic" panose="020B0502020202020204" pitchFamily="34" charset="0"/>
                        </a:rPr>
                        <a:t>, наблюдения, испытаний/тестов, динамических показателей освоения навыков и знаний, в том числе формируемых с использованием цифровых технологий</a:t>
                      </a:r>
                      <a:endParaRPr lang="ru-RU" sz="800" b="1" dirty="0">
                        <a:effectLst/>
                        <a:latin typeface="Century Gothic" panose="020B0502020202020204" pitchFamily="34" charset="0"/>
                        <a:ea typeface="Times New Roman" panose="02020603050405020304" pitchFamily="18" charset="0"/>
                      </a:endParaRPr>
                    </a:p>
                  </a:txBody>
                  <a:tcPr marL="57747" marR="57747" marT="28873" marB="28873" anchor="ctr"/>
                </a:tc>
                <a:tc>
                  <a:txBody>
                    <a:bodyPr/>
                    <a:lstStyle/>
                    <a:p>
                      <a:pPr algn="just">
                        <a:spcAft>
                          <a:spcPts val="0"/>
                        </a:spcAft>
                      </a:pPr>
                      <a:r>
                        <a:rPr lang="ru-RU" sz="800" b="1" dirty="0">
                          <a:effectLst/>
                          <a:latin typeface="Century Gothic" panose="020B0502020202020204" pitchFamily="34" charset="0"/>
                        </a:rPr>
                        <a:t>Предусматривает использование разнообразных методов и форм, взаимно дополняющих друг друга. Таких как стандартизированные письменные и устные работы, проекты, конкурсы, практические работы, творческие работы, самоанализ и самооценка, наблюдения, испытания/тесты и иное</a:t>
                      </a:r>
                      <a:endParaRPr lang="ru-RU" sz="800" b="1" dirty="0">
                        <a:effectLst/>
                        <a:latin typeface="Century Gothic" panose="020B0502020202020204" pitchFamily="34" charset="0"/>
                        <a:ea typeface="Times New Roman" panose="02020603050405020304" pitchFamily="18" charset="0"/>
                      </a:endParaRPr>
                    </a:p>
                  </a:txBody>
                  <a:tcPr marL="57747" marR="57747" marT="28873" marB="28873" anchor="ctr"/>
                </a:tc>
                <a:extLst>
                  <a:ext uri="{0D108BD9-81ED-4DB2-BD59-A6C34878D82A}">
                    <a16:rowId xmlns="" xmlns:a16="http://schemas.microsoft.com/office/drawing/2014/main" val="2765031927"/>
                  </a:ext>
                </a:extLst>
              </a:tr>
              <a:tr h="0">
                <a:tc>
                  <a:txBody>
                    <a:bodyPr/>
                    <a:lstStyle/>
                    <a:p>
                      <a:pPr algn="ctr">
                        <a:spcAft>
                          <a:spcPts val="0"/>
                        </a:spcAft>
                      </a:pPr>
                      <a:r>
                        <a:rPr lang="ru-RU" sz="800" b="1" dirty="0">
                          <a:effectLst/>
                          <a:latin typeface="Century Gothic" panose="020B0502020202020204" pitchFamily="34" charset="0"/>
                        </a:rPr>
                        <a:t> – </a:t>
                      </a:r>
                      <a:endParaRPr lang="ru-RU" sz="800" b="1" dirty="0">
                        <a:effectLst/>
                        <a:latin typeface="Century Gothic" panose="020B0502020202020204" pitchFamily="34" charset="0"/>
                        <a:ea typeface="Times New Roman" panose="02020603050405020304" pitchFamily="18" charset="0"/>
                      </a:endParaRPr>
                    </a:p>
                  </a:txBody>
                  <a:tcPr marL="57747" marR="57747" marT="28873" marB="28873"/>
                </a:tc>
                <a:tc>
                  <a:txBody>
                    <a:bodyPr/>
                    <a:lstStyle/>
                    <a:p>
                      <a:pPr algn="just"/>
                      <a:r>
                        <a:rPr lang="ru-RU" sz="800" b="1" dirty="0">
                          <a:effectLst/>
                          <a:latin typeface="Century Gothic" panose="020B0502020202020204" pitchFamily="34" charset="0"/>
                        </a:rPr>
                        <a:t>Включает описание организации и содержания промежуточной аттестации учеников в рамках урочной, внеурочной деятельности и оценки проектной деятельности</a:t>
                      </a:r>
                      <a:endParaRPr lang="ru-RU" sz="800" b="1" dirty="0">
                        <a:effectLst/>
                        <a:latin typeface="Century Gothic" panose="020B0502020202020204" pitchFamily="34" charset="0"/>
                        <a:ea typeface="Times New Roman" panose="02020603050405020304" pitchFamily="18" charset="0"/>
                      </a:endParaRPr>
                    </a:p>
                  </a:txBody>
                  <a:tcPr marL="57747" marR="57747" marT="28873" marB="28873" anchor="ctr"/>
                </a:tc>
                <a:tc>
                  <a:txBody>
                    <a:bodyPr/>
                    <a:lstStyle/>
                    <a:p>
                      <a:pPr algn="just"/>
                      <a:r>
                        <a:rPr lang="ru-RU" sz="800" b="1" dirty="0">
                          <a:effectLst/>
                          <a:latin typeface="Century Gothic" panose="020B0502020202020204" pitchFamily="34" charset="0"/>
                        </a:rPr>
                        <a:t>Позволяет использовать результаты итоговой оценки выпускников, характеризующие уровень достижения планируемых результатов освоения основной образовательной программы, при оценке деятельности организации, осуществляющей образовательную деятельность, педагогических работников</a:t>
                      </a:r>
                      <a:endParaRPr lang="ru-RU" sz="800" b="1" dirty="0">
                        <a:effectLst/>
                        <a:latin typeface="Century Gothic" panose="020B0502020202020204" pitchFamily="34" charset="0"/>
                        <a:ea typeface="Times New Roman" panose="02020603050405020304" pitchFamily="18" charset="0"/>
                      </a:endParaRPr>
                    </a:p>
                  </a:txBody>
                  <a:tcPr marL="57747" marR="57747" marT="28873" marB="28873" anchor="ctr"/>
                </a:tc>
                <a:extLst>
                  <a:ext uri="{0D108BD9-81ED-4DB2-BD59-A6C34878D82A}">
                    <a16:rowId xmlns="" xmlns:a16="http://schemas.microsoft.com/office/drawing/2014/main" val="2006350234"/>
                  </a:ext>
                </a:extLst>
              </a:tr>
            </a:tbl>
          </a:graphicData>
        </a:graphic>
      </p:graphicFrame>
    </p:spTree>
    <p:extLst>
      <p:ext uri="{BB962C8B-B14F-4D97-AF65-F5344CB8AC3E}">
        <p14:creationId xmlns:p14="http://schemas.microsoft.com/office/powerpoint/2010/main" val="1912510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91556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Система оценки достижения планируемых результатов освоения ООП ООО в соответствии с ФООП</a:t>
            </a:r>
            <a:endParaRPr lang="ru-RU" sz="24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graphicFrame>
        <p:nvGraphicFramePr>
          <p:cNvPr id="3" name="Схема 2"/>
          <p:cNvGraphicFramePr/>
          <p:nvPr>
            <p:extLst>
              <p:ext uri="{D42A27DB-BD31-4B8C-83A1-F6EECF244321}">
                <p14:modId xmlns:p14="http://schemas.microsoft.com/office/powerpoint/2010/main" val="620239401"/>
              </p:ext>
            </p:extLst>
          </p:nvPr>
        </p:nvGraphicFramePr>
        <p:xfrm>
          <a:off x="251520" y="1059582"/>
          <a:ext cx="864096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257504">
            <a:off x="7854683" y="3735689"/>
            <a:ext cx="1095138" cy="369332"/>
          </a:xfrm>
          <a:prstGeom prst="rect">
            <a:avLst/>
          </a:prstGeom>
          <a:solidFill>
            <a:srgbClr val="FF0000"/>
          </a:solidFill>
        </p:spPr>
        <p:txBody>
          <a:bodyPr wrap="square" rtlCol="0">
            <a:spAutoFit/>
          </a:bodyPr>
          <a:lstStyle/>
          <a:p>
            <a:pPr algn="ctr"/>
            <a:r>
              <a:rPr lang="ru-RU" sz="1800" b="1" dirty="0" smtClean="0">
                <a:solidFill>
                  <a:schemeClr val="bg1"/>
                </a:solidFill>
                <a:latin typeface="Century Gothic" panose="020B0502020202020204" pitchFamily="34" charset="0"/>
              </a:rPr>
              <a:t>ПРИМЕР</a:t>
            </a:r>
            <a:endParaRPr lang="ru-RU"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78930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6352C14-E756-47E9-94F3-12C75E5C91D8}"/>
              </a:ext>
            </a:extLst>
          </p:cNvPr>
          <p:cNvSpPr txBox="1"/>
          <p:nvPr/>
        </p:nvSpPr>
        <p:spPr>
          <a:xfrm>
            <a:off x="0" y="2211710"/>
            <a:ext cx="9144000" cy="584775"/>
          </a:xfrm>
          <a:prstGeom prst="rect">
            <a:avLst/>
          </a:prstGeom>
          <a:solidFill>
            <a:srgbClr val="003366"/>
          </a:solidFill>
        </p:spPr>
        <p:txBody>
          <a:bodyPr wrap="square" rtlCol="0">
            <a:spAutoFit/>
          </a:bodyPr>
          <a:lstStyle/>
          <a:p>
            <a:pPr algn="ctr"/>
            <a:r>
              <a:rPr lang="ru-RU" sz="3200" b="1" dirty="0" smtClean="0">
                <a:solidFill>
                  <a:schemeClr val="bg1"/>
                </a:solidFill>
                <a:latin typeface="Century Gothic" panose="020B0502020202020204" pitchFamily="34" charset="0"/>
              </a:rPr>
              <a:t>Содержательный раздел</a:t>
            </a:r>
            <a:endParaRPr lang="ru-RU"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14621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3" name="Объект 2"/>
          <p:cNvSpPr>
            <a:spLocks noGrp="1"/>
          </p:cNvSpPr>
          <p:nvPr>
            <p:ph idx="1"/>
          </p:nvPr>
        </p:nvSpPr>
        <p:spPr>
          <a:xfrm>
            <a:off x="251520" y="699542"/>
            <a:ext cx="8640960" cy="4047841"/>
          </a:xfrm>
        </p:spPr>
        <p:txBody>
          <a:bodyPr/>
          <a:lstStyle/>
          <a:p>
            <a:pPr marL="0" lvl="1" indent="0" algn="ctr">
              <a:lnSpc>
                <a:spcPct val="100000"/>
              </a:lnSpc>
              <a:spcAft>
                <a:spcPts val="600"/>
              </a:spcAft>
              <a:buClrTx/>
              <a:buSzTx/>
              <a:buNone/>
            </a:pPr>
            <a:r>
              <a:rPr lang="ru-RU" b="1" dirty="0">
                <a:solidFill>
                  <a:srgbClr val="003366"/>
                </a:solidFill>
                <a:latin typeface="Century Gothic" panose="020B0502020202020204" pitchFamily="34" charset="0"/>
              </a:rPr>
              <a:t>Федеральные рабочие программы учебных предметов обеспечивают достижение планируемых результатов освоения ФООП и разработаны на основе соответствующих требований ФГОС к результатам освоения программ начального общего, основного общего, среднего </a:t>
            </a:r>
            <a:r>
              <a:rPr lang="ru-RU" b="1" dirty="0" smtClean="0">
                <a:solidFill>
                  <a:srgbClr val="003366"/>
                </a:solidFill>
                <a:latin typeface="Century Gothic" panose="020B0502020202020204" pitchFamily="34" charset="0"/>
              </a:rPr>
              <a:t>общего </a:t>
            </a:r>
            <a:r>
              <a:rPr lang="ru-RU" b="1" dirty="0">
                <a:solidFill>
                  <a:srgbClr val="003366"/>
                </a:solidFill>
                <a:latin typeface="Century Gothic" panose="020B0502020202020204" pitchFamily="34" charset="0"/>
              </a:rPr>
              <a:t>образования</a:t>
            </a:r>
            <a:endParaRPr lang="ru-RU" b="1" i="1" dirty="0">
              <a:solidFill>
                <a:srgbClr val="003366"/>
              </a:solidFill>
              <a:latin typeface="Century Gothic" panose="020B0502020202020204" pitchFamily="34" charset="0"/>
            </a:endParaRPr>
          </a:p>
        </p:txBody>
      </p:sp>
      <p:sp>
        <p:nvSpPr>
          <p:cNvPr id="5" name="Стрелка вниз 4"/>
          <p:cNvSpPr/>
          <p:nvPr/>
        </p:nvSpPr>
        <p:spPr>
          <a:xfrm>
            <a:off x="1708656" y="1779662"/>
            <a:ext cx="461177" cy="360040"/>
          </a:xfrm>
          <a:prstGeom prst="downArrow">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9" name="Стрелка вниз 8"/>
          <p:cNvSpPr/>
          <p:nvPr/>
        </p:nvSpPr>
        <p:spPr>
          <a:xfrm>
            <a:off x="4376322" y="1779662"/>
            <a:ext cx="461177" cy="360040"/>
          </a:xfrm>
          <a:prstGeom prst="downArrow">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0" name="Стрелка вниз 9"/>
          <p:cNvSpPr/>
          <p:nvPr/>
        </p:nvSpPr>
        <p:spPr>
          <a:xfrm>
            <a:off x="7083705" y="1779662"/>
            <a:ext cx="461177" cy="360040"/>
          </a:xfrm>
          <a:prstGeom prst="downArrow">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7" name="Прямоугольник 6"/>
          <p:cNvSpPr/>
          <p:nvPr/>
        </p:nvSpPr>
        <p:spPr>
          <a:xfrm>
            <a:off x="683568" y="2275587"/>
            <a:ext cx="2448272" cy="1200329"/>
          </a:xfrm>
          <a:prstGeom prst="rect">
            <a:avLst/>
          </a:prstGeom>
          <a:solidFill>
            <a:srgbClr val="003366"/>
          </a:solidFill>
        </p:spPr>
        <p:txBody>
          <a:bodyPr wrap="square">
            <a:spAutoFit/>
          </a:bodyPr>
          <a:lstStyle/>
          <a:p>
            <a:r>
              <a:rPr lang="ru-RU" sz="1200" dirty="0" smtClean="0">
                <a:solidFill>
                  <a:schemeClr val="bg1"/>
                </a:solidFill>
                <a:latin typeface="Century Gothic" panose="020B0502020202020204" pitchFamily="34" charset="0"/>
              </a:rPr>
              <a:t>Три учебных предмета на уровне НОО: </a:t>
            </a:r>
          </a:p>
          <a:p>
            <a:endParaRPr lang="ru-RU" sz="1200" dirty="0">
              <a:solidFill>
                <a:schemeClr val="bg1"/>
              </a:solidFill>
              <a:latin typeface="Century Gothic" panose="020B0502020202020204" pitchFamily="34" charset="0"/>
            </a:endParaRPr>
          </a:p>
          <a:p>
            <a:r>
              <a:rPr lang="ru-RU" sz="1200" dirty="0" smtClean="0">
                <a:solidFill>
                  <a:schemeClr val="bg1"/>
                </a:solidFill>
                <a:latin typeface="Century Gothic" panose="020B0502020202020204" pitchFamily="34" charset="0"/>
              </a:rPr>
              <a:t>►РУССКИЙ </a:t>
            </a:r>
            <a:r>
              <a:rPr lang="ru-RU" sz="1200" dirty="0">
                <a:solidFill>
                  <a:schemeClr val="bg1"/>
                </a:solidFill>
                <a:latin typeface="Century Gothic" panose="020B0502020202020204" pitchFamily="34" charset="0"/>
              </a:rPr>
              <a:t>ЯЗЫК</a:t>
            </a:r>
          </a:p>
          <a:p>
            <a:r>
              <a:rPr lang="ru-RU" sz="1200" dirty="0" smtClean="0">
                <a:solidFill>
                  <a:schemeClr val="bg1"/>
                </a:solidFill>
                <a:latin typeface="Century Gothic" panose="020B0502020202020204" pitchFamily="34" charset="0"/>
              </a:rPr>
              <a:t>►ЛИТЕРАТУРНОЕ ЧТЕНИЕ</a:t>
            </a:r>
            <a:endParaRPr lang="ru-RU" sz="1200" dirty="0">
              <a:solidFill>
                <a:schemeClr val="bg1"/>
              </a:solidFill>
              <a:latin typeface="Century Gothic" panose="020B0502020202020204" pitchFamily="34" charset="0"/>
            </a:endParaRPr>
          </a:p>
          <a:p>
            <a:r>
              <a:rPr lang="ru-RU" sz="1200" dirty="0" smtClean="0">
                <a:solidFill>
                  <a:schemeClr val="bg1"/>
                </a:solidFill>
                <a:latin typeface="Century Gothic" panose="020B0502020202020204" pitchFamily="34" charset="0"/>
              </a:rPr>
              <a:t>►ОКРУЖАЮЩИЙ МИР</a:t>
            </a:r>
            <a:endParaRPr lang="ru-RU" sz="1200" dirty="0">
              <a:solidFill>
                <a:schemeClr val="bg1"/>
              </a:solidFill>
              <a:latin typeface="Century Gothic" panose="020B0502020202020204" pitchFamily="34" charset="0"/>
            </a:endParaRPr>
          </a:p>
        </p:txBody>
      </p:sp>
      <p:sp>
        <p:nvSpPr>
          <p:cNvPr id="11" name="Прямоугольник 10"/>
          <p:cNvSpPr/>
          <p:nvPr/>
        </p:nvSpPr>
        <p:spPr>
          <a:xfrm>
            <a:off x="3397129" y="2278426"/>
            <a:ext cx="2419561" cy="1938992"/>
          </a:xfrm>
          <a:prstGeom prst="rect">
            <a:avLst/>
          </a:prstGeom>
          <a:solidFill>
            <a:srgbClr val="003366"/>
          </a:solidFill>
        </p:spPr>
        <p:txBody>
          <a:bodyPr wrap="square">
            <a:spAutoFit/>
          </a:bodyPr>
          <a:lstStyle/>
          <a:p>
            <a:r>
              <a:rPr lang="ru-RU" sz="1200" dirty="0" smtClean="0">
                <a:solidFill>
                  <a:schemeClr val="bg1"/>
                </a:solidFill>
                <a:latin typeface="Century Gothic" panose="020B0502020202020204" pitchFamily="34" charset="0"/>
              </a:rPr>
              <a:t>Шесть учебных предметов на уровне ООО и СОО:</a:t>
            </a:r>
          </a:p>
          <a:p>
            <a:r>
              <a:rPr lang="ru-RU" sz="1200" dirty="0" smtClean="0">
                <a:solidFill>
                  <a:schemeClr val="bg1"/>
                </a:solidFill>
                <a:latin typeface="Century Gothic" panose="020B0502020202020204" pitchFamily="34" charset="0"/>
              </a:rPr>
              <a:t> </a:t>
            </a:r>
          </a:p>
          <a:p>
            <a:r>
              <a:rPr lang="ru-RU" sz="1200" dirty="0">
                <a:solidFill>
                  <a:schemeClr val="bg1"/>
                </a:solidFill>
                <a:latin typeface="Century Gothic" panose="020B0502020202020204" pitchFamily="34" charset="0"/>
              </a:rPr>
              <a:t>►РУССКИЙ ЯЗЫК </a:t>
            </a:r>
            <a:endParaRPr lang="ru-RU" sz="1200" dirty="0" smtClean="0">
              <a:solidFill>
                <a:schemeClr val="bg1"/>
              </a:solidFill>
              <a:latin typeface="Century Gothic" panose="020B0502020202020204" pitchFamily="34" charset="0"/>
            </a:endParaRPr>
          </a:p>
          <a:p>
            <a:r>
              <a:rPr lang="ru-RU" sz="1200" dirty="0">
                <a:solidFill>
                  <a:schemeClr val="bg1"/>
                </a:solidFill>
                <a:latin typeface="Century Gothic" panose="020B0502020202020204" pitchFamily="34" charset="0"/>
              </a:rPr>
              <a:t>►ЛИТЕРАТУРА </a:t>
            </a:r>
            <a:endParaRPr lang="ru-RU" sz="1200" dirty="0" smtClean="0">
              <a:solidFill>
                <a:schemeClr val="bg1"/>
              </a:solidFill>
              <a:latin typeface="Century Gothic" panose="020B0502020202020204" pitchFamily="34" charset="0"/>
            </a:endParaRPr>
          </a:p>
          <a:p>
            <a:r>
              <a:rPr lang="ru-RU" sz="1200" dirty="0">
                <a:solidFill>
                  <a:schemeClr val="bg1"/>
                </a:solidFill>
                <a:latin typeface="Century Gothic" panose="020B0502020202020204" pitchFamily="34" charset="0"/>
              </a:rPr>
              <a:t>►ИСТОРИЯ </a:t>
            </a:r>
            <a:endParaRPr lang="ru-RU" sz="1200" dirty="0" smtClean="0">
              <a:solidFill>
                <a:schemeClr val="bg1"/>
              </a:solidFill>
              <a:latin typeface="Century Gothic" panose="020B0502020202020204" pitchFamily="34" charset="0"/>
            </a:endParaRPr>
          </a:p>
          <a:p>
            <a:r>
              <a:rPr lang="ru-RU" sz="1200" dirty="0">
                <a:solidFill>
                  <a:schemeClr val="bg1"/>
                </a:solidFill>
                <a:latin typeface="Century Gothic" panose="020B0502020202020204" pitchFamily="34" charset="0"/>
              </a:rPr>
              <a:t>►ОБЩЕСТВОЗНАНИЕ ►ГЕОГРАФИЯ </a:t>
            </a:r>
            <a:endParaRPr lang="ru-RU" sz="1200" dirty="0" smtClean="0">
              <a:solidFill>
                <a:schemeClr val="bg1"/>
              </a:solidFill>
              <a:latin typeface="Century Gothic" panose="020B0502020202020204" pitchFamily="34" charset="0"/>
            </a:endParaRPr>
          </a:p>
          <a:p>
            <a:r>
              <a:rPr lang="ru-RU" sz="1200" dirty="0">
                <a:solidFill>
                  <a:schemeClr val="bg1"/>
                </a:solidFill>
                <a:latin typeface="Century Gothic" panose="020B0502020202020204" pitchFamily="34" charset="0"/>
              </a:rPr>
              <a:t>►ОСНОВЫ БЕЗОПАСНОСТИ ЖИЗНЕДЕЯТЕЛЬНОСТИ</a:t>
            </a:r>
          </a:p>
        </p:txBody>
      </p:sp>
      <p:sp>
        <p:nvSpPr>
          <p:cNvPr id="13" name="Прямоугольник 12"/>
          <p:cNvSpPr/>
          <p:nvPr/>
        </p:nvSpPr>
        <p:spPr>
          <a:xfrm>
            <a:off x="6104512" y="2275587"/>
            <a:ext cx="2419561" cy="1384995"/>
          </a:xfrm>
          <a:prstGeom prst="rect">
            <a:avLst/>
          </a:prstGeom>
          <a:solidFill>
            <a:srgbClr val="003366"/>
          </a:solidFill>
        </p:spPr>
        <p:txBody>
          <a:bodyPr wrap="square">
            <a:spAutoFit/>
          </a:bodyPr>
          <a:lstStyle/>
          <a:p>
            <a:r>
              <a:rPr lang="ru-RU" sz="1200" dirty="0">
                <a:solidFill>
                  <a:schemeClr val="bg1"/>
                </a:solidFill>
                <a:latin typeface="Century Gothic" panose="020B0502020202020204" pitchFamily="34" charset="0"/>
              </a:rPr>
              <a:t>►Пояснительная записка</a:t>
            </a:r>
          </a:p>
          <a:p>
            <a:r>
              <a:rPr lang="ru-RU" sz="1200" dirty="0">
                <a:solidFill>
                  <a:schemeClr val="bg1"/>
                </a:solidFill>
                <a:latin typeface="Century Gothic" panose="020B0502020202020204" pitchFamily="34" charset="0"/>
              </a:rPr>
              <a:t>►Содержание обучения</a:t>
            </a:r>
          </a:p>
          <a:p>
            <a:r>
              <a:rPr lang="ru-RU" sz="1200" dirty="0" smtClean="0">
                <a:solidFill>
                  <a:schemeClr val="bg1"/>
                </a:solidFill>
                <a:latin typeface="Century Gothic" panose="020B0502020202020204" pitchFamily="34" charset="0"/>
              </a:rPr>
              <a:t>►Планируемые </a:t>
            </a:r>
            <a:r>
              <a:rPr lang="ru-RU" sz="1200" dirty="0">
                <a:solidFill>
                  <a:schemeClr val="bg1"/>
                </a:solidFill>
                <a:latin typeface="Century Gothic" panose="020B0502020202020204" pitchFamily="34" charset="0"/>
              </a:rPr>
              <a:t>результаты</a:t>
            </a:r>
          </a:p>
          <a:p>
            <a:r>
              <a:rPr lang="ru-RU" sz="1200" dirty="0">
                <a:solidFill>
                  <a:schemeClr val="bg1"/>
                </a:solidFill>
                <a:latin typeface="Century Gothic" panose="020B0502020202020204" pitchFamily="34" charset="0"/>
              </a:rPr>
              <a:t>освоения программы </a:t>
            </a:r>
            <a:r>
              <a:rPr lang="ru-RU" sz="1200" dirty="0" smtClean="0">
                <a:solidFill>
                  <a:schemeClr val="bg1"/>
                </a:solidFill>
                <a:latin typeface="Century Gothic" panose="020B0502020202020204" pitchFamily="34" charset="0"/>
              </a:rPr>
              <a:t>учебного предмета </a:t>
            </a:r>
            <a:r>
              <a:rPr lang="ru-RU" sz="1200" dirty="0">
                <a:solidFill>
                  <a:schemeClr val="bg1"/>
                </a:solidFill>
                <a:latin typeface="Century Gothic" panose="020B0502020202020204" pitchFamily="34" charset="0"/>
              </a:rPr>
              <a:t>(</a:t>
            </a:r>
            <a:r>
              <a:rPr lang="ru-RU" sz="1200" dirty="0" smtClean="0">
                <a:solidFill>
                  <a:schemeClr val="bg1"/>
                </a:solidFill>
                <a:latin typeface="Century Gothic" panose="020B0502020202020204" pitchFamily="34" charset="0"/>
              </a:rPr>
              <a:t>предметные, личностные, </a:t>
            </a:r>
            <a:r>
              <a:rPr lang="ru-RU" sz="1200" dirty="0" err="1" smtClean="0">
                <a:solidFill>
                  <a:schemeClr val="bg1"/>
                </a:solidFill>
                <a:latin typeface="Century Gothic" panose="020B0502020202020204" pitchFamily="34" charset="0"/>
              </a:rPr>
              <a:t>метапредметные</a:t>
            </a:r>
            <a:r>
              <a:rPr lang="ru-RU" sz="1200" dirty="0">
                <a:solidFill>
                  <a:schemeClr val="bg1"/>
                </a:solidFill>
                <a:latin typeface="Century Gothic" panose="020B0502020202020204" pitchFamily="34" charset="0"/>
              </a:rPr>
              <a:t>)</a:t>
            </a:r>
          </a:p>
        </p:txBody>
      </p:sp>
      <p:sp>
        <p:nvSpPr>
          <p:cNvPr id="18" name="Прямоугольник 17"/>
          <p:cNvSpPr/>
          <p:nvPr/>
        </p:nvSpPr>
        <p:spPr>
          <a:xfrm>
            <a:off x="611560" y="4587973"/>
            <a:ext cx="3818871" cy="307777"/>
          </a:xfrm>
          <a:prstGeom prst="rect">
            <a:avLst/>
          </a:prstGeom>
        </p:spPr>
        <p:txBody>
          <a:bodyPr wrap="square">
            <a:spAutoFit/>
          </a:bodyPr>
          <a:lstStyle/>
          <a:p>
            <a:r>
              <a:rPr lang="ru-RU" dirty="0">
                <a:solidFill>
                  <a:srgbClr val="FF0000"/>
                </a:solidFill>
                <a:latin typeface="Century Gothic" panose="020B0502020202020204" pitchFamily="34" charset="0"/>
              </a:rPr>
              <a:t>РЕАЛИЗАЦИЯ: </a:t>
            </a:r>
            <a:r>
              <a:rPr lang="ru-RU" b="1" dirty="0">
                <a:solidFill>
                  <a:srgbClr val="FF0000"/>
                </a:solidFill>
                <a:latin typeface="Century Gothic" panose="020B0502020202020204" pitchFamily="34" charset="0"/>
              </a:rPr>
              <a:t>с 1 </a:t>
            </a:r>
            <a:r>
              <a:rPr lang="ru-RU" b="1" dirty="0" smtClean="0">
                <a:solidFill>
                  <a:srgbClr val="FF0000"/>
                </a:solidFill>
                <a:latin typeface="Century Gothic" panose="020B0502020202020204" pitchFamily="34" charset="0"/>
              </a:rPr>
              <a:t>сентября </a:t>
            </a:r>
            <a:r>
              <a:rPr lang="ru-RU" b="1" dirty="0">
                <a:solidFill>
                  <a:srgbClr val="FF0000"/>
                </a:solidFill>
                <a:latin typeface="Century Gothic" panose="020B0502020202020204" pitchFamily="34" charset="0"/>
              </a:rPr>
              <a:t>2023 года</a:t>
            </a:r>
          </a:p>
        </p:txBody>
      </p:sp>
      <p:sp>
        <p:nvSpPr>
          <p:cNvPr id="14" name="Заголовок 1"/>
          <p:cNvSpPr>
            <a:spLocks noGrp="1"/>
          </p:cNvSpPr>
          <p:nvPr>
            <p:ph type="title"/>
          </p:nvPr>
        </p:nvSpPr>
        <p:spPr>
          <a:xfrm>
            <a:off x="0" y="1"/>
            <a:ext cx="9144000" cy="55552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Федеральные рабочие программы учебных предметов</a:t>
            </a:r>
            <a:r>
              <a:rPr lang="ru-RU" sz="2400" dirty="0">
                <a:solidFill>
                  <a:schemeClr val="bg1"/>
                </a:solidFill>
                <a:latin typeface="Century Gothic" panose="020B0502020202020204" pitchFamily="34" charset="0"/>
              </a:rPr>
              <a:t/>
            </a:r>
            <a:br>
              <a:rPr lang="ru-RU" sz="2400" dirty="0">
                <a:solidFill>
                  <a:schemeClr val="bg1"/>
                </a:solidFill>
                <a:latin typeface="Century Gothic" panose="020B0502020202020204" pitchFamily="34" charset="0"/>
              </a:rPr>
            </a:br>
            <a:r>
              <a:rPr lang="ru-RU" sz="2400" dirty="0">
                <a:solidFill>
                  <a:schemeClr val="bg1"/>
                </a:solidFill>
                <a:latin typeface="Century Gothic" panose="020B0502020202020204" pitchFamily="34" charset="0"/>
              </a:rPr>
              <a:t/>
            </a:r>
            <a:br>
              <a:rPr lang="ru-RU" sz="2400" dirty="0">
                <a:solidFill>
                  <a:schemeClr val="bg1"/>
                </a:solidFill>
                <a:latin typeface="Century Gothic" panose="020B0502020202020204" pitchFamily="34" charset="0"/>
              </a:rPr>
            </a:br>
            <a:endParaRPr lang="ru-RU" sz="2400" dirty="0">
              <a:solidFill>
                <a:schemeClr val="bg1"/>
              </a:solidFill>
            </a:endParaRPr>
          </a:p>
        </p:txBody>
      </p:sp>
      <p:sp>
        <p:nvSpPr>
          <p:cNvPr id="17" name="Прямоугольник 16"/>
          <p:cNvSpPr/>
          <p:nvPr/>
        </p:nvSpPr>
        <p:spPr>
          <a:xfrm>
            <a:off x="683568" y="4876006"/>
            <a:ext cx="3528392"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01781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14" name="Заголовок 1"/>
          <p:cNvSpPr>
            <a:spLocks noGrp="1"/>
          </p:cNvSpPr>
          <p:nvPr>
            <p:ph type="title"/>
          </p:nvPr>
        </p:nvSpPr>
        <p:spPr>
          <a:xfrm>
            <a:off x="0" y="1"/>
            <a:ext cx="9144000" cy="55552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Программа формирования УУД</a:t>
            </a:r>
            <a:r>
              <a:rPr lang="ru-RU" sz="2400" dirty="0">
                <a:solidFill>
                  <a:schemeClr val="bg1"/>
                </a:solidFill>
                <a:latin typeface="Century Gothic" panose="020B0502020202020204" pitchFamily="34" charset="0"/>
              </a:rPr>
              <a:t/>
            </a:r>
            <a:br>
              <a:rPr lang="ru-RU" sz="2400" dirty="0">
                <a:solidFill>
                  <a:schemeClr val="bg1"/>
                </a:solidFill>
                <a:latin typeface="Century Gothic" panose="020B0502020202020204" pitchFamily="34" charset="0"/>
              </a:rPr>
            </a:br>
            <a:r>
              <a:rPr lang="ru-RU" sz="2400" dirty="0">
                <a:solidFill>
                  <a:schemeClr val="bg1"/>
                </a:solidFill>
                <a:latin typeface="Century Gothic" panose="020B0502020202020204" pitchFamily="34" charset="0"/>
              </a:rPr>
              <a:t/>
            </a:r>
            <a:br>
              <a:rPr lang="ru-RU" sz="2400" dirty="0">
                <a:solidFill>
                  <a:schemeClr val="bg1"/>
                </a:solidFill>
                <a:latin typeface="Century Gothic" panose="020B0502020202020204" pitchFamily="34" charset="0"/>
              </a:rPr>
            </a:br>
            <a:endParaRPr lang="ru-RU" sz="2400" dirty="0">
              <a:solidFill>
                <a:schemeClr val="bg1"/>
              </a:solidFill>
            </a:endParaRPr>
          </a:p>
        </p:txBody>
      </p:sp>
      <p:graphicFrame>
        <p:nvGraphicFramePr>
          <p:cNvPr id="4" name="Схема 3"/>
          <p:cNvGraphicFramePr/>
          <p:nvPr>
            <p:extLst>
              <p:ext uri="{D42A27DB-BD31-4B8C-83A1-F6EECF244321}">
                <p14:modId xmlns:p14="http://schemas.microsoft.com/office/powerpoint/2010/main" val="1733771453"/>
              </p:ext>
            </p:extLst>
          </p:nvPr>
        </p:nvGraphicFramePr>
        <p:xfrm>
          <a:off x="251520" y="699542"/>
          <a:ext cx="8640960"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51520" y="3920738"/>
            <a:ext cx="8640960" cy="830997"/>
          </a:xfrm>
          <a:prstGeom prst="rect">
            <a:avLst/>
          </a:prstGeom>
          <a:solidFill>
            <a:schemeClr val="bg1">
              <a:lumMod val="50000"/>
            </a:schemeClr>
          </a:solidFill>
        </p:spPr>
        <p:txBody>
          <a:bodyPr wrap="square" rtlCol="0">
            <a:spAutoFit/>
          </a:bodyPr>
          <a:lstStyle/>
          <a:p>
            <a:pPr algn="ctr"/>
            <a:r>
              <a:rPr lang="ru-RU" sz="1600" b="1" dirty="0" smtClean="0">
                <a:solidFill>
                  <a:schemeClr val="bg1"/>
                </a:solidFill>
                <a:latin typeface="Century Gothic" panose="020B0502020202020204" pitchFamily="34" charset="0"/>
              </a:rPr>
              <a:t>Особенности реализации основных направлений и форм учебно-исследовательской деятельности в рамках урочной и внеурочной деятельности</a:t>
            </a:r>
            <a:endParaRPr lang="ru-RU" sz="1600" b="1" dirty="0">
              <a:solidFill>
                <a:schemeClr val="bg1"/>
              </a:solidFill>
              <a:latin typeface="Century Gothic" panose="020B0502020202020204" pitchFamily="34" charset="0"/>
            </a:endParaRPr>
          </a:p>
        </p:txBody>
      </p:sp>
      <p:sp>
        <p:nvSpPr>
          <p:cNvPr id="12" name="Стрелка вниз 11"/>
          <p:cNvSpPr/>
          <p:nvPr/>
        </p:nvSpPr>
        <p:spPr>
          <a:xfrm>
            <a:off x="1979712" y="3590021"/>
            <a:ext cx="144016" cy="29074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rot="10800000">
            <a:off x="7956376" y="3604925"/>
            <a:ext cx="144016" cy="29074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71724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6352C14-E756-47E9-94F3-12C75E5C91D8}"/>
              </a:ext>
            </a:extLst>
          </p:cNvPr>
          <p:cNvSpPr txBox="1"/>
          <p:nvPr/>
        </p:nvSpPr>
        <p:spPr>
          <a:xfrm>
            <a:off x="0" y="1995686"/>
            <a:ext cx="9144000" cy="1077218"/>
          </a:xfrm>
          <a:prstGeom prst="rect">
            <a:avLst/>
          </a:prstGeom>
          <a:solidFill>
            <a:srgbClr val="003366"/>
          </a:solidFill>
        </p:spPr>
        <p:txBody>
          <a:bodyPr wrap="square" rtlCol="0">
            <a:spAutoFit/>
          </a:bodyPr>
          <a:lstStyle/>
          <a:p>
            <a:pPr algn="ctr"/>
            <a:r>
              <a:rPr lang="ru-RU" sz="3200" b="1" dirty="0" smtClean="0">
                <a:solidFill>
                  <a:schemeClr val="bg1"/>
                </a:solidFill>
                <a:latin typeface="Century Gothic" panose="020B0502020202020204" pitchFamily="34" charset="0"/>
              </a:rPr>
              <a:t>Изменения в системе общего образования в 2023 году</a:t>
            </a:r>
            <a:endParaRPr lang="ru-RU"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21369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6352C14-E756-47E9-94F3-12C75E5C91D8}"/>
              </a:ext>
            </a:extLst>
          </p:cNvPr>
          <p:cNvSpPr txBox="1"/>
          <p:nvPr/>
        </p:nvSpPr>
        <p:spPr>
          <a:xfrm>
            <a:off x="0" y="-20538"/>
            <a:ext cx="9144000" cy="830997"/>
          </a:xfrm>
          <a:prstGeom prst="rect">
            <a:avLst/>
          </a:prstGeom>
          <a:solidFill>
            <a:srgbClr val="003366"/>
          </a:solidFill>
        </p:spPr>
        <p:txBody>
          <a:bodyPr wrap="square" rtlCol="0">
            <a:spAutoFit/>
          </a:bodyPr>
          <a:lstStyle/>
          <a:p>
            <a:pPr algn="ctr"/>
            <a:r>
              <a:rPr lang="ru-RU" sz="2400" b="1" dirty="0" smtClean="0">
                <a:solidFill>
                  <a:schemeClr val="bg1"/>
                </a:solidFill>
                <a:latin typeface="Century Gothic" panose="020B0502020202020204" pitchFamily="34" charset="0"/>
              </a:rPr>
              <a:t>Федеральная рабочая программа начального общего образования предмета «Окружающий мир»</a:t>
            </a:r>
            <a:endParaRPr lang="ru-RU" sz="2400" b="1" dirty="0">
              <a:solidFill>
                <a:schemeClr val="bg1"/>
              </a:solidFill>
              <a:latin typeface="Century Gothic" panose="020B0502020202020204" pitchFamily="34" charset="0"/>
            </a:endParaRPr>
          </a:p>
        </p:txBody>
      </p:sp>
      <p:pic>
        <p:nvPicPr>
          <p:cNvPr id="2050" name="Picture 2" descr="https://pbs.twimg.com/media/E1kOq6TXoAM3RZp.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48912"/>
          <a:stretch/>
        </p:blipFill>
        <p:spPr bwMode="auto">
          <a:xfrm>
            <a:off x="0" y="831347"/>
            <a:ext cx="1907704" cy="416644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516216" y="4515966"/>
            <a:ext cx="2304256" cy="553998"/>
          </a:xfrm>
          <a:prstGeom prst="rect">
            <a:avLst/>
          </a:prstGeom>
        </p:spPr>
        <p:txBody>
          <a:bodyPr wrap="square">
            <a:spAutoFit/>
          </a:bodyPr>
          <a:lstStyle/>
          <a:p>
            <a:pPr algn="ctr"/>
            <a:r>
              <a:rPr lang="en-US" sz="1000" b="1" dirty="0">
                <a:latin typeface="Century Gothic" panose="020B0502020202020204" pitchFamily="34" charset="0"/>
                <a:hlinkClick r:id="rId5"/>
              </a:rPr>
              <a:t>https://</a:t>
            </a:r>
            <a:r>
              <a:rPr lang="en-US" sz="1000" b="1" dirty="0" smtClean="0">
                <a:latin typeface="Century Gothic" panose="020B0502020202020204" pitchFamily="34" charset="0"/>
                <a:hlinkClick r:id="rId5"/>
              </a:rPr>
              <a:t>edsoo.ru/download/1357?hash=440e4bb1ff3679fc56a6211e5bc888c4</a:t>
            </a:r>
            <a:r>
              <a:rPr lang="ru-RU" sz="1000" b="1" dirty="0" smtClean="0">
                <a:latin typeface="Century Gothic" panose="020B0502020202020204" pitchFamily="34" charset="0"/>
              </a:rPr>
              <a:t> </a:t>
            </a:r>
            <a:endParaRPr lang="ru-RU" sz="1000" b="1" dirty="0">
              <a:latin typeface="Century Gothic" panose="020B0502020202020204" pitchFamily="34" charset="0"/>
            </a:endParaRPr>
          </a:p>
        </p:txBody>
      </p:sp>
      <p:graphicFrame>
        <p:nvGraphicFramePr>
          <p:cNvPr id="6" name="Схема 5"/>
          <p:cNvGraphicFramePr/>
          <p:nvPr>
            <p:extLst>
              <p:ext uri="{D42A27DB-BD31-4B8C-83A1-F6EECF244321}">
                <p14:modId xmlns:p14="http://schemas.microsoft.com/office/powerpoint/2010/main" val="4132209635"/>
              </p:ext>
            </p:extLst>
          </p:nvPr>
        </p:nvGraphicFramePr>
        <p:xfrm>
          <a:off x="179512" y="684286"/>
          <a:ext cx="6096000" cy="3111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7" name="Схема 6"/>
          <p:cNvGraphicFramePr/>
          <p:nvPr>
            <p:extLst>
              <p:ext uri="{D42A27DB-BD31-4B8C-83A1-F6EECF244321}">
                <p14:modId xmlns:p14="http://schemas.microsoft.com/office/powerpoint/2010/main" val="483528637"/>
              </p:ext>
            </p:extLst>
          </p:nvPr>
        </p:nvGraphicFramePr>
        <p:xfrm>
          <a:off x="179512" y="3867894"/>
          <a:ext cx="6096000" cy="102388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8" name="Рисунок 7"/>
          <p:cNvPicPr>
            <a:picLocks noChangeAspect="1"/>
          </p:cNvPicPr>
          <p:nvPr/>
        </p:nvPicPr>
        <p:blipFill rotWithShape="1">
          <a:blip r:embed="rId16"/>
          <a:srcRect l="44592" t="13324" r="29036" b="14219"/>
          <a:stretch/>
        </p:blipFill>
        <p:spPr>
          <a:xfrm>
            <a:off x="6516216" y="915566"/>
            <a:ext cx="2304256" cy="3561123"/>
          </a:xfrm>
          <a:prstGeom prst="rect">
            <a:avLst/>
          </a:prstGeom>
          <a:ln>
            <a:noFill/>
          </a:ln>
          <a:effectLst>
            <a:outerShdw blurRad="292100" dist="139700" dir="2700000" algn="tl" rotWithShape="0">
              <a:srgbClr val="333333">
                <a:alpha val="65000"/>
              </a:srgbClr>
            </a:outerShdw>
          </a:effectLst>
        </p:spPr>
      </p:pic>
      <p:pic>
        <p:nvPicPr>
          <p:cNvPr id="1028" name="Picture 4" descr="https://www.onlygfx.com/wp-content/uploads/2017/12/new-stamp-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3471033">
            <a:off x="8119070" y="837555"/>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0257504">
            <a:off x="7967545" y="3774400"/>
            <a:ext cx="1095138" cy="369332"/>
          </a:xfrm>
          <a:prstGeom prst="rect">
            <a:avLst/>
          </a:prstGeom>
          <a:solidFill>
            <a:srgbClr val="FF0000"/>
          </a:solidFill>
        </p:spPr>
        <p:txBody>
          <a:bodyPr wrap="square" rtlCol="0">
            <a:spAutoFit/>
          </a:bodyPr>
          <a:lstStyle/>
          <a:p>
            <a:pPr algn="ctr"/>
            <a:r>
              <a:rPr lang="ru-RU" sz="1800" b="1" dirty="0" smtClean="0">
                <a:solidFill>
                  <a:schemeClr val="bg1"/>
                </a:solidFill>
                <a:latin typeface="Century Gothic" panose="020B0502020202020204" pitchFamily="34" charset="0"/>
              </a:rPr>
              <a:t>ПРИМЕР</a:t>
            </a:r>
            <a:endParaRPr lang="ru-RU"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81589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910466"/>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Описание взаимосвязи УУД с содержанием учебных предметов</a:t>
            </a: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rPr>
              <a:t/>
            </a:r>
            <a:br>
              <a:rPr lang="ru-RU" dirty="0">
                <a:solidFill>
                  <a:schemeClr val="bg1"/>
                </a:solidFill>
              </a:rPr>
            </a:br>
            <a:endParaRPr lang="ru-RU" sz="28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3" name="Объект 2"/>
          <p:cNvSpPr>
            <a:spLocks noGrp="1"/>
          </p:cNvSpPr>
          <p:nvPr>
            <p:ph idx="1"/>
          </p:nvPr>
        </p:nvSpPr>
        <p:spPr>
          <a:xfrm>
            <a:off x="323528" y="1563638"/>
            <a:ext cx="8496943" cy="1908212"/>
          </a:xfrm>
        </p:spPr>
        <p:txBody>
          <a:bodyPr/>
          <a:lstStyle/>
          <a:p>
            <a:pPr marL="114300" indent="0" algn="just">
              <a:spcBef>
                <a:spcPts val="100"/>
              </a:spcBef>
              <a:spcAft>
                <a:spcPts val="100"/>
              </a:spcAft>
              <a:buNone/>
            </a:pPr>
            <a:r>
              <a:rPr lang="ru-RU" i="1" dirty="0" smtClean="0">
                <a:solidFill>
                  <a:srgbClr val="000000"/>
                </a:solidFill>
                <a:latin typeface="Century Gothic" panose="020B0502020202020204" pitchFamily="34" charset="0"/>
              </a:rPr>
              <a:t>► Формирование базовых логических действий</a:t>
            </a:r>
            <a:endParaRPr lang="ru-RU" dirty="0">
              <a:latin typeface="Century Gothic" panose="020B0502020202020204" pitchFamily="34" charset="0"/>
              <a:ea typeface="Times New Roman"/>
            </a:endParaRPr>
          </a:p>
          <a:p>
            <a:pPr marL="114300" indent="0" algn="just">
              <a:spcBef>
                <a:spcPts val="100"/>
              </a:spcBef>
              <a:spcAft>
                <a:spcPts val="100"/>
              </a:spcAft>
              <a:buNone/>
            </a:pPr>
            <a:r>
              <a:rPr lang="ru-RU" i="1" dirty="0" smtClean="0">
                <a:solidFill>
                  <a:srgbClr val="000000"/>
                </a:solidFill>
                <a:latin typeface="Century Gothic"/>
              </a:rPr>
              <a:t>► Формирование базовых исследовательских действий</a:t>
            </a:r>
            <a:endParaRPr lang="ru-RU" dirty="0">
              <a:latin typeface="Times New Roman"/>
              <a:ea typeface="Times New Roman"/>
            </a:endParaRPr>
          </a:p>
          <a:p>
            <a:pPr marL="114300" indent="0" algn="just">
              <a:spcBef>
                <a:spcPts val="100"/>
              </a:spcBef>
              <a:spcAft>
                <a:spcPts val="100"/>
              </a:spcAft>
              <a:buNone/>
            </a:pPr>
            <a:r>
              <a:rPr lang="ru-RU" i="1" dirty="0" smtClean="0">
                <a:solidFill>
                  <a:srgbClr val="000000"/>
                </a:solidFill>
                <a:latin typeface="Century Gothic"/>
              </a:rPr>
              <a:t>► Работа с информацией</a:t>
            </a:r>
            <a:endParaRPr lang="ru-RU" dirty="0">
              <a:latin typeface="Times New Roman"/>
              <a:ea typeface="Times New Roman"/>
            </a:endParaRPr>
          </a:p>
          <a:p>
            <a:pPr marL="114300" indent="0" algn="just">
              <a:spcBef>
                <a:spcPts val="100"/>
              </a:spcBef>
              <a:spcAft>
                <a:spcPts val="100"/>
              </a:spcAft>
              <a:buNone/>
            </a:pPr>
            <a:r>
              <a:rPr lang="ru-RU" i="1" dirty="0" smtClean="0">
                <a:solidFill>
                  <a:srgbClr val="000000"/>
                </a:solidFill>
                <a:latin typeface="Century Gothic"/>
              </a:rPr>
              <a:t>► Формирование универсальных учебных коммуникативных действий</a:t>
            </a:r>
            <a:endParaRPr lang="ru-RU" dirty="0">
              <a:latin typeface="Times New Roman"/>
              <a:ea typeface="Times New Roman"/>
            </a:endParaRPr>
          </a:p>
          <a:p>
            <a:pPr marL="114300" indent="0" algn="just">
              <a:spcBef>
                <a:spcPts val="100"/>
              </a:spcBef>
              <a:spcAft>
                <a:spcPts val="100"/>
              </a:spcAft>
              <a:buNone/>
            </a:pPr>
            <a:r>
              <a:rPr lang="ru-RU" i="1" dirty="0" smtClean="0">
                <a:solidFill>
                  <a:srgbClr val="000000"/>
                </a:solidFill>
                <a:latin typeface="Century Gothic"/>
              </a:rPr>
              <a:t>► Формирование универсальных учебных регулятивных действий</a:t>
            </a:r>
            <a:endParaRPr lang="ru-RU" dirty="0">
              <a:latin typeface="Times New Roman"/>
              <a:ea typeface="Times New Roman"/>
            </a:endParaRPr>
          </a:p>
        </p:txBody>
      </p:sp>
      <p:sp>
        <p:nvSpPr>
          <p:cNvPr id="5" name="Прямоугольник 4"/>
          <p:cNvSpPr/>
          <p:nvPr/>
        </p:nvSpPr>
        <p:spPr>
          <a:xfrm>
            <a:off x="1547664" y="1059582"/>
            <a:ext cx="5904656" cy="400110"/>
          </a:xfrm>
          <a:prstGeom prst="rect">
            <a:avLst/>
          </a:prstGeom>
        </p:spPr>
        <p:txBody>
          <a:bodyPr wrap="square">
            <a:spAutoFit/>
          </a:bodyPr>
          <a:lstStyle/>
          <a:p>
            <a:pPr algn="ctr"/>
            <a:r>
              <a:rPr lang="ru-RU" sz="2000" b="1" dirty="0" smtClean="0">
                <a:solidFill>
                  <a:srgbClr val="FF0000"/>
                </a:solidFill>
                <a:latin typeface="Century Gothic" panose="020B0502020202020204" pitchFamily="34" charset="0"/>
              </a:rPr>
              <a:t>РУССКИЙ ЯЗЫК И ЛИТЕРАТУРА</a:t>
            </a:r>
            <a:endParaRPr lang="ru-RU" sz="2000" b="1" dirty="0">
              <a:solidFill>
                <a:srgbClr val="FF0000"/>
              </a:solidFill>
              <a:latin typeface="Century Gothic" panose="020B0502020202020204" pitchFamily="34" charset="0"/>
            </a:endParaRPr>
          </a:p>
        </p:txBody>
      </p:sp>
      <p:pic>
        <p:nvPicPr>
          <p:cNvPr id="18434" name="Picture 2" descr="https://cdn-icons-png.flaticon.com/512/3574/35747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932" y="3507854"/>
            <a:ext cx="1488133" cy="14881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0257504">
            <a:off x="7595448" y="649771"/>
            <a:ext cx="1095138" cy="369332"/>
          </a:xfrm>
          <a:prstGeom prst="rect">
            <a:avLst/>
          </a:prstGeom>
          <a:solidFill>
            <a:srgbClr val="FF0000"/>
          </a:solidFill>
        </p:spPr>
        <p:txBody>
          <a:bodyPr wrap="square" rtlCol="0">
            <a:spAutoFit/>
          </a:bodyPr>
          <a:lstStyle/>
          <a:p>
            <a:pPr algn="ctr"/>
            <a:r>
              <a:rPr lang="ru-RU" sz="1800" b="1" dirty="0" smtClean="0">
                <a:solidFill>
                  <a:schemeClr val="bg1"/>
                </a:solidFill>
                <a:latin typeface="Century Gothic" panose="020B0502020202020204" pitchFamily="34" charset="0"/>
              </a:rPr>
              <a:t>ПРИМЕР</a:t>
            </a:r>
            <a:endParaRPr lang="ru-RU"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29635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910466"/>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Описание взаимосвязи УУД с содержанием учебных предметов</a:t>
            </a: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rPr>
              <a:t/>
            </a:r>
            <a:br>
              <a:rPr lang="ru-RU" dirty="0">
                <a:solidFill>
                  <a:schemeClr val="bg1"/>
                </a:solidFill>
              </a:rPr>
            </a:br>
            <a:endParaRPr lang="ru-RU" sz="28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3" name="Объект 2"/>
          <p:cNvSpPr>
            <a:spLocks noGrp="1"/>
          </p:cNvSpPr>
          <p:nvPr>
            <p:ph idx="1"/>
          </p:nvPr>
        </p:nvSpPr>
        <p:spPr>
          <a:xfrm>
            <a:off x="620853" y="1428600"/>
            <a:ext cx="8271627" cy="3606815"/>
          </a:xfrm>
        </p:spPr>
        <p:txBody>
          <a:bodyPr/>
          <a:lstStyle/>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 Анализировать</a:t>
            </a:r>
            <a:r>
              <a:rPr lang="ru-RU" sz="1100" dirty="0">
                <a:solidFill>
                  <a:srgbClr val="003366"/>
                </a:solidFill>
                <a:latin typeface="Century Gothic" panose="020B0502020202020204" pitchFamily="34" charset="0"/>
                <a:ea typeface="Times New Roman"/>
              </a:rPr>
              <a:t>, классифицировать, сравнивать языковые единицы, а также тексты различных функциональных разновидностей языка, функционально-смысловых типов речи и </a:t>
            </a:r>
            <a:r>
              <a:rPr lang="ru-RU" sz="1100" dirty="0" smtClean="0">
                <a:solidFill>
                  <a:srgbClr val="003366"/>
                </a:solidFill>
                <a:latin typeface="Century Gothic" panose="020B0502020202020204" pitchFamily="34" charset="0"/>
                <a:ea typeface="Times New Roman"/>
              </a:rPr>
              <a:t>жанров</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 Выявлять </a:t>
            </a:r>
            <a:r>
              <a:rPr lang="ru-RU" sz="1100" dirty="0">
                <a:solidFill>
                  <a:srgbClr val="003366"/>
                </a:solidFill>
                <a:latin typeface="Century Gothic" panose="020B0502020202020204" pitchFamily="34" charset="0"/>
                <a:ea typeface="Times New Roman"/>
              </a:rPr>
              <a:t>и характеризовать существенные признаки классификации, основания для обобщения и сравнения, критерии проводимого анализа языковых единиц, текстов различных функциональных разновидностей языка, функционально-смысловых типов речи и </a:t>
            </a:r>
            <a:r>
              <a:rPr lang="ru-RU" sz="1100" dirty="0" smtClean="0">
                <a:solidFill>
                  <a:srgbClr val="003366"/>
                </a:solidFill>
                <a:latin typeface="Century Gothic" panose="020B0502020202020204" pitchFamily="34" charset="0"/>
                <a:ea typeface="Times New Roman"/>
              </a:rPr>
              <a:t>жанров</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 Устанавливать </a:t>
            </a:r>
            <a:r>
              <a:rPr lang="ru-RU" sz="1100" dirty="0">
                <a:solidFill>
                  <a:srgbClr val="003366"/>
                </a:solidFill>
                <a:latin typeface="Century Gothic" panose="020B0502020202020204" pitchFamily="34" charset="0"/>
                <a:ea typeface="Times New Roman"/>
              </a:rPr>
              <a:t>существенный признак классификации и классифицировать литературные объекты, устанавливать основания для их обобщения и сравнения, определять критерии проводимого </a:t>
            </a:r>
            <a:r>
              <a:rPr lang="ru-RU" sz="1100" dirty="0" smtClean="0">
                <a:solidFill>
                  <a:srgbClr val="003366"/>
                </a:solidFill>
                <a:latin typeface="Century Gothic" panose="020B0502020202020204" pitchFamily="34" charset="0"/>
                <a:ea typeface="Times New Roman"/>
              </a:rPr>
              <a:t>анализа</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 Выявлять </a:t>
            </a:r>
            <a:r>
              <a:rPr lang="ru-RU" sz="1100" dirty="0">
                <a:solidFill>
                  <a:srgbClr val="003366"/>
                </a:solidFill>
                <a:latin typeface="Century Gothic" panose="020B0502020202020204" pitchFamily="34" charset="0"/>
                <a:ea typeface="Times New Roman"/>
              </a:rPr>
              <a:t>и комментировать закономерности при изучении языковых процессов; формулировать выводы с использованием дедуктивных и индуктивных умозаключений, умозаключений по </a:t>
            </a:r>
            <a:r>
              <a:rPr lang="ru-RU" sz="1100" dirty="0" smtClean="0">
                <a:solidFill>
                  <a:srgbClr val="003366"/>
                </a:solidFill>
                <a:latin typeface="Century Gothic" panose="020B0502020202020204" pitchFamily="34" charset="0"/>
                <a:ea typeface="Times New Roman"/>
              </a:rPr>
              <a:t>аналогии</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 Самостоятельно </a:t>
            </a:r>
            <a:r>
              <a:rPr lang="ru-RU" sz="1100" dirty="0">
                <a:solidFill>
                  <a:srgbClr val="003366"/>
                </a:solidFill>
                <a:latin typeface="Century Gothic" panose="020B0502020202020204" pitchFamily="34" charset="0"/>
                <a:ea typeface="Times New Roman"/>
              </a:rPr>
              <a:t>выбирать способ решения учебной задачи при работе с разными единицами языка, разными типами текстов, сравнивая варианты решения и выбирая оптимальный вариант с учетом самостоятельно выделенных </a:t>
            </a:r>
            <a:r>
              <a:rPr lang="ru-RU" sz="1100" dirty="0" smtClean="0">
                <a:solidFill>
                  <a:srgbClr val="003366"/>
                </a:solidFill>
                <a:latin typeface="Century Gothic" panose="020B0502020202020204" pitchFamily="34" charset="0"/>
                <a:ea typeface="Times New Roman"/>
              </a:rPr>
              <a:t>критериев</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 Выявлять </a:t>
            </a:r>
            <a:r>
              <a:rPr lang="ru-RU" sz="1100" dirty="0">
                <a:solidFill>
                  <a:srgbClr val="003366"/>
                </a:solidFill>
                <a:latin typeface="Century Gothic" panose="020B0502020202020204" pitchFamily="34" charset="0"/>
                <a:ea typeface="Times New Roman"/>
              </a:rPr>
              <a:t>(в рамках предложенной задачи) критерии определения закономерностей и противоречий в рассматриваемых литературных фактах и наблюдениях над </a:t>
            </a:r>
            <a:r>
              <a:rPr lang="ru-RU" sz="1100" dirty="0" smtClean="0">
                <a:solidFill>
                  <a:srgbClr val="003366"/>
                </a:solidFill>
                <a:latin typeface="Century Gothic" panose="020B0502020202020204" pitchFamily="34" charset="0"/>
                <a:ea typeface="Times New Roman"/>
              </a:rPr>
              <a:t>текстом</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 Выявлять </a:t>
            </a:r>
            <a:r>
              <a:rPr lang="ru-RU" sz="1100" dirty="0">
                <a:solidFill>
                  <a:srgbClr val="003366"/>
                </a:solidFill>
                <a:latin typeface="Century Gothic" panose="020B0502020202020204" pitchFamily="34" charset="0"/>
                <a:ea typeface="Times New Roman"/>
              </a:rPr>
              <a:t>дефицит литературной и другой информации, данных, необходимых для решения поставленной учебной </a:t>
            </a:r>
            <a:r>
              <a:rPr lang="ru-RU" sz="1100" dirty="0" smtClean="0">
                <a:solidFill>
                  <a:srgbClr val="003366"/>
                </a:solidFill>
                <a:latin typeface="Century Gothic" panose="020B0502020202020204" pitchFamily="34" charset="0"/>
                <a:ea typeface="Times New Roman"/>
              </a:rPr>
              <a:t>задачи</a:t>
            </a:r>
          </a:p>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 Устанавливать </a:t>
            </a:r>
            <a:r>
              <a:rPr lang="ru-RU" sz="1100" dirty="0">
                <a:solidFill>
                  <a:srgbClr val="003366"/>
                </a:solidFill>
                <a:latin typeface="Century Gothic" panose="020B0502020202020204" pitchFamily="34" charset="0"/>
                <a:ea typeface="Times New Roman"/>
              </a:rPr>
              <a:t>причинно-следственные связи при изучении литературных явлений и процессов, формулировать гипотезы об их </a:t>
            </a:r>
            <a:r>
              <a:rPr lang="ru-RU" sz="1100" dirty="0" smtClean="0">
                <a:solidFill>
                  <a:srgbClr val="003366"/>
                </a:solidFill>
                <a:latin typeface="Century Gothic" panose="020B0502020202020204" pitchFamily="34" charset="0"/>
                <a:ea typeface="Times New Roman"/>
              </a:rPr>
              <a:t>взаимосвязях</a:t>
            </a:r>
            <a:endParaRPr lang="ru-RU" sz="1100" i="1" dirty="0" smtClean="0">
              <a:solidFill>
                <a:srgbClr val="003366"/>
              </a:solidFill>
              <a:latin typeface="Century Gothic" panose="020B0502020202020204" pitchFamily="34" charset="0"/>
            </a:endParaRPr>
          </a:p>
        </p:txBody>
      </p:sp>
      <p:sp>
        <p:nvSpPr>
          <p:cNvPr id="5" name="Прямоугольник 4"/>
          <p:cNvSpPr/>
          <p:nvPr/>
        </p:nvSpPr>
        <p:spPr>
          <a:xfrm>
            <a:off x="3387440" y="1249021"/>
            <a:ext cx="2279791" cy="261610"/>
          </a:xfrm>
          <a:prstGeom prst="rect">
            <a:avLst/>
          </a:prstGeom>
        </p:spPr>
        <p:txBody>
          <a:bodyPr wrap="none">
            <a:spAutoFit/>
          </a:bodyPr>
          <a:lstStyle/>
          <a:p>
            <a:pPr algn="ctr"/>
            <a:r>
              <a:rPr lang="ru-RU" sz="1100" b="1" dirty="0" smtClean="0">
                <a:solidFill>
                  <a:schemeClr val="bg1">
                    <a:lumMod val="50000"/>
                  </a:schemeClr>
                </a:solidFill>
                <a:latin typeface="Century Gothic" panose="020B0502020202020204" pitchFamily="34" charset="0"/>
              </a:rPr>
              <a:t>РУССКИЙ ЯЗЫК И ЛИТЕРАТУРА</a:t>
            </a:r>
            <a:endParaRPr lang="ru-RU" sz="1100" b="1" dirty="0">
              <a:solidFill>
                <a:schemeClr val="bg1">
                  <a:lumMod val="50000"/>
                </a:schemeClr>
              </a:solidFill>
              <a:latin typeface="Century Gothic" panose="020B0502020202020204" pitchFamily="34" charset="0"/>
            </a:endParaRPr>
          </a:p>
        </p:txBody>
      </p:sp>
      <p:sp>
        <p:nvSpPr>
          <p:cNvPr id="4" name="Прямоугольник 3"/>
          <p:cNvSpPr/>
          <p:nvPr/>
        </p:nvSpPr>
        <p:spPr>
          <a:xfrm>
            <a:off x="2267744" y="941244"/>
            <a:ext cx="4519186" cy="307777"/>
          </a:xfrm>
          <a:prstGeom prst="rect">
            <a:avLst/>
          </a:prstGeom>
        </p:spPr>
        <p:txBody>
          <a:bodyPr wrap="none">
            <a:spAutoFit/>
          </a:bodyPr>
          <a:lstStyle/>
          <a:p>
            <a:pPr marL="114300" algn="just">
              <a:spcBef>
                <a:spcPts val="100"/>
              </a:spcBef>
              <a:spcAft>
                <a:spcPts val="100"/>
              </a:spcAft>
            </a:pPr>
            <a:r>
              <a:rPr lang="ru-RU" b="1" dirty="0">
                <a:solidFill>
                  <a:schemeClr val="tx1"/>
                </a:solidFill>
                <a:latin typeface="Century Gothic" panose="020B0502020202020204" pitchFamily="34" charset="0"/>
              </a:rPr>
              <a:t>Формирование базовых логических действий</a:t>
            </a:r>
            <a:endParaRPr lang="ru-RU" b="1" dirty="0">
              <a:solidFill>
                <a:schemeClr val="tx1"/>
              </a:solidFill>
              <a:latin typeface="Century Gothic" panose="020B0502020202020204" pitchFamily="34" charset="0"/>
              <a:ea typeface="Times New Roman"/>
            </a:endParaRPr>
          </a:p>
        </p:txBody>
      </p:sp>
      <p:sp>
        <p:nvSpPr>
          <p:cNvPr id="7" name="TextBox 6"/>
          <p:cNvSpPr txBox="1"/>
          <p:nvPr/>
        </p:nvSpPr>
        <p:spPr>
          <a:xfrm rot="16200000">
            <a:off x="-1395529" y="3075650"/>
            <a:ext cx="3663431" cy="369332"/>
          </a:xfrm>
          <a:prstGeom prst="rect">
            <a:avLst/>
          </a:prstGeom>
          <a:solidFill>
            <a:srgbClr val="FF0000"/>
          </a:solidFill>
        </p:spPr>
        <p:txBody>
          <a:bodyPr wrap="square" rtlCol="0">
            <a:spAutoFit/>
          </a:bodyPr>
          <a:lstStyle/>
          <a:p>
            <a:pPr algn="ctr"/>
            <a:r>
              <a:rPr lang="ru-RU" sz="1800" b="1" dirty="0" smtClean="0">
                <a:solidFill>
                  <a:schemeClr val="bg1"/>
                </a:solidFill>
                <a:latin typeface="Century Gothic" panose="020B0502020202020204" pitchFamily="34" charset="0"/>
              </a:rPr>
              <a:t>ПРИМЕР</a:t>
            </a:r>
            <a:endParaRPr lang="ru-RU" sz="1800" b="1" dirty="0">
              <a:solidFill>
                <a:schemeClr val="bg1"/>
              </a:solidFill>
              <a:latin typeface="Century Gothic" panose="020B0502020202020204" pitchFamily="34" charset="0"/>
            </a:endParaRPr>
          </a:p>
        </p:txBody>
      </p:sp>
      <p:sp>
        <p:nvSpPr>
          <p:cNvPr id="8" name="TextBox 7"/>
          <p:cNvSpPr txBox="1"/>
          <p:nvPr/>
        </p:nvSpPr>
        <p:spPr>
          <a:xfrm rot="20257504">
            <a:off x="7595448" y="649771"/>
            <a:ext cx="1095138" cy="369332"/>
          </a:xfrm>
          <a:prstGeom prst="rect">
            <a:avLst/>
          </a:prstGeom>
          <a:solidFill>
            <a:srgbClr val="FF0000"/>
          </a:solidFill>
        </p:spPr>
        <p:txBody>
          <a:bodyPr wrap="square" rtlCol="0">
            <a:spAutoFit/>
          </a:bodyPr>
          <a:lstStyle/>
          <a:p>
            <a:pPr algn="ctr"/>
            <a:r>
              <a:rPr lang="ru-RU" sz="1800" b="1" dirty="0" smtClean="0">
                <a:solidFill>
                  <a:schemeClr val="bg1"/>
                </a:solidFill>
                <a:latin typeface="Century Gothic" panose="020B0502020202020204" pitchFamily="34" charset="0"/>
              </a:rPr>
              <a:t>ПРИМЕР</a:t>
            </a:r>
            <a:endParaRPr lang="ru-RU"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1931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910466"/>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Описание взаимосвязи УУД с содержанием учебных предметов</a:t>
            </a: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rPr>
              <a:t/>
            </a:r>
            <a:br>
              <a:rPr lang="ru-RU" dirty="0">
                <a:solidFill>
                  <a:schemeClr val="bg1"/>
                </a:solidFill>
              </a:rPr>
            </a:br>
            <a:endParaRPr lang="ru-RU" sz="28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3" name="Объект 2"/>
          <p:cNvSpPr>
            <a:spLocks noGrp="1"/>
          </p:cNvSpPr>
          <p:nvPr>
            <p:ph idx="1"/>
          </p:nvPr>
        </p:nvSpPr>
        <p:spPr>
          <a:xfrm>
            <a:off x="620852" y="1707655"/>
            <a:ext cx="8271627" cy="2376264"/>
          </a:xfrm>
        </p:spPr>
        <p:txBody>
          <a:bodyPr/>
          <a:lstStyle/>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a:t>
            </a:r>
            <a:r>
              <a:rPr lang="ru-RU" sz="1100" dirty="0">
                <a:solidFill>
                  <a:srgbClr val="003366"/>
                </a:solidFill>
                <a:latin typeface="Century Gothic" panose="020B0502020202020204" pitchFamily="34" charset="0"/>
                <a:ea typeface="Times New Roman"/>
              </a:rPr>
              <a:t>Самостоятельно определять и формулировать цели лингвистических мини-исследований, формулировать и использовать вопросы как исследовательский </a:t>
            </a:r>
            <a:r>
              <a:rPr lang="ru-RU" sz="1100" dirty="0" smtClean="0">
                <a:solidFill>
                  <a:srgbClr val="003366"/>
                </a:solidFill>
                <a:latin typeface="Century Gothic" panose="020B0502020202020204" pitchFamily="34" charset="0"/>
                <a:ea typeface="Times New Roman"/>
              </a:rPr>
              <a:t>инструмент</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r>
              <a:rPr lang="ru-RU" sz="1100" dirty="0">
                <a:solidFill>
                  <a:srgbClr val="003366"/>
                </a:solidFill>
                <a:latin typeface="Century Gothic" panose="020B0502020202020204" pitchFamily="34" charset="0"/>
                <a:ea typeface="Times New Roman"/>
              </a:rPr>
              <a:t>►Формулировать в устной и письменной форме гипотезу предстоящего исследования (исследовательского проекта) языкового материала; осуществлять проверку гипотезы; аргументировать свою позицию, </a:t>
            </a:r>
            <a:r>
              <a:rPr lang="ru-RU" sz="1100" dirty="0" smtClean="0">
                <a:solidFill>
                  <a:srgbClr val="003366"/>
                </a:solidFill>
                <a:latin typeface="Century Gothic" panose="020B0502020202020204" pitchFamily="34" charset="0"/>
                <a:ea typeface="Times New Roman"/>
              </a:rPr>
              <a:t>мнение</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r>
              <a:rPr lang="ru-RU" sz="1100" dirty="0">
                <a:solidFill>
                  <a:srgbClr val="003366"/>
                </a:solidFill>
                <a:latin typeface="Century Gothic" panose="020B0502020202020204" pitchFamily="34" charset="0"/>
                <a:ea typeface="Times New Roman"/>
              </a:rPr>
              <a:t>►Проводить по самостоятельно составленному плану небольшое исследование по установлению особенностей языковых единиц, языковых процессов, особенностей причинно-следственных связей и зависимостей объектов между </a:t>
            </a:r>
            <a:r>
              <a:rPr lang="ru-RU" sz="1100" dirty="0" smtClean="0">
                <a:solidFill>
                  <a:srgbClr val="003366"/>
                </a:solidFill>
                <a:latin typeface="Century Gothic" panose="020B0502020202020204" pitchFamily="34" charset="0"/>
                <a:ea typeface="Times New Roman"/>
              </a:rPr>
              <a:t>собой</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r>
              <a:rPr lang="ru-RU" sz="1100" dirty="0">
                <a:solidFill>
                  <a:srgbClr val="003366"/>
                </a:solidFill>
                <a:latin typeface="Century Gothic" panose="020B0502020202020204" pitchFamily="34" charset="0"/>
                <a:ea typeface="Times New Roman"/>
              </a:rPr>
              <a:t>►Самостоятельно формулировать обобщения и выводы по результатам проведенного наблюдения за языковым материалом и языковыми явлениями, лингвистического мини-исследования, представлять результаты исследования в устной и письменной форме, в виде электронной презентации, схемы, таблицы, диаграммы и </a:t>
            </a:r>
            <a:r>
              <a:rPr lang="ru-RU" sz="1100" dirty="0" smtClean="0">
                <a:solidFill>
                  <a:srgbClr val="003366"/>
                </a:solidFill>
                <a:latin typeface="Century Gothic" panose="020B0502020202020204" pitchFamily="34" charset="0"/>
                <a:ea typeface="Times New Roman"/>
              </a:rPr>
              <a:t>т.п.</a:t>
            </a:r>
            <a:endParaRPr lang="ru-RU" sz="1100" dirty="0">
              <a:solidFill>
                <a:srgbClr val="003366"/>
              </a:solidFill>
              <a:latin typeface="Century Gothic" panose="020B0502020202020204" pitchFamily="34" charset="0"/>
              <a:ea typeface="Times New Roman"/>
            </a:endParaRPr>
          </a:p>
        </p:txBody>
      </p:sp>
      <p:sp>
        <p:nvSpPr>
          <p:cNvPr id="8" name="TextBox 7"/>
          <p:cNvSpPr txBox="1"/>
          <p:nvPr/>
        </p:nvSpPr>
        <p:spPr>
          <a:xfrm rot="16200000">
            <a:off x="-747458" y="2715610"/>
            <a:ext cx="2367290" cy="369332"/>
          </a:xfrm>
          <a:prstGeom prst="rect">
            <a:avLst/>
          </a:prstGeom>
          <a:solidFill>
            <a:srgbClr val="FF0000"/>
          </a:solidFill>
        </p:spPr>
        <p:txBody>
          <a:bodyPr wrap="square" rtlCol="0">
            <a:spAutoFit/>
          </a:bodyPr>
          <a:lstStyle/>
          <a:p>
            <a:pPr algn="ctr"/>
            <a:r>
              <a:rPr lang="ru-RU" sz="1800" b="1" dirty="0" smtClean="0">
                <a:solidFill>
                  <a:schemeClr val="bg1"/>
                </a:solidFill>
                <a:latin typeface="Century Gothic" panose="020B0502020202020204" pitchFamily="34" charset="0"/>
              </a:rPr>
              <a:t>ПРИМЕР</a:t>
            </a:r>
            <a:endParaRPr lang="ru-RU" sz="1800" b="1" dirty="0">
              <a:solidFill>
                <a:schemeClr val="bg1"/>
              </a:solidFill>
              <a:latin typeface="Century Gothic" panose="020B0502020202020204" pitchFamily="34" charset="0"/>
            </a:endParaRPr>
          </a:p>
        </p:txBody>
      </p:sp>
      <p:sp>
        <p:nvSpPr>
          <p:cNvPr id="9" name="Прямоугольник 8"/>
          <p:cNvSpPr/>
          <p:nvPr/>
        </p:nvSpPr>
        <p:spPr>
          <a:xfrm>
            <a:off x="3387440" y="1249021"/>
            <a:ext cx="2279791" cy="261610"/>
          </a:xfrm>
          <a:prstGeom prst="rect">
            <a:avLst/>
          </a:prstGeom>
        </p:spPr>
        <p:txBody>
          <a:bodyPr wrap="none">
            <a:spAutoFit/>
          </a:bodyPr>
          <a:lstStyle/>
          <a:p>
            <a:pPr algn="ctr"/>
            <a:r>
              <a:rPr lang="ru-RU" sz="1100" b="1" dirty="0" smtClean="0">
                <a:solidFill>
                  <a:schemeClr val="bg1">
                    <a:lumMod val="50000"/>
                  </a:schemeClr>
                </a:solidFill>
                <a:latin typeface="Century Gothic" panose="020B0502020202020204" pitchFamily="34" charset="0"/>
              </a:rPr>
              <a:t>РУССКИЙ ЯЗЫК И ЛИТЕРАТУРА</a:t>
            </a:r>
            <a:endParaRPr lang="ru-RU" sz="1100" b="1" dirty="0">
              <a:solidFill>
                <a:schemeClr val="bg1">
                  <a:lumMod val="50000"/>
                </a:schemeClr>
              </a:solidFill>
              <a:latin typeface="Century Gothic" panose="020B0502020202020204" pitchFamily="34" charset="0"/>
            </a:endParaRPr>
          </a:p>
        </p:txBody>
      </p:sp>
      <p:sp>
        <p:nvSpPr>
          <p:cNvPr id="10" name="Прямоугольник 9"/>
          <p:cNvSpPr/>
          <p:nvPr/>
        </p:nvSpPr>
        <p:spPr>
          <a:xfrm>
            <a:off x="1880621" y="941244"/>
            <a:ext cx="5293437" cy="307777"/>
          </a:xfrm>
          <a:prstGeom prst="rect">
            <a:avLst/>
          </a:prstGeom>
        </p:spPr>
        <p:txBody>
          <a:bodyPr wrap="none">
            <a:spAutoFit/>
          </a:bodyPr>
          <a:lstStyle/>
          <a:p>
            <a:pPr marL="114300" algn="just">
              <a:spcBef>
                <a:spcPts val="100"/>
              </a:spcBef>
              <a:spcAft>
                <a:spcPts val="100"/>
              </a:spcAft>
            </a:pPr>
            <a:r>
              <a:rPr lang="ru-RU" b="1" dirty="0">
                <a:solidFill>
                  <a:schemeClr val="tx1"/>
                </a:solidFill>
                <a:latin typeface="Century Gothic" panose="020B0502020202020204" pitchFamily="34" charset="0"/>
              </a:rPr>
              <a:t>Формирование базовых </a:t>
            </a:r>
            <a:r>
              <a:rPr lang="ru-RU" b="1" dirty="0" smtClean="0">
                <a:solidFill>
                  <a:schemeClr val="tx1"/>
                </a:solidFill>
                <a:latin typeface="Century Gothic" panose="020B0502020202020204" pitchFamily="34" charset="0"/>
              </a:rPr>
              <a:t>исследовательских </a:t>
            </a:r>
            <a:r>
              <a:rPr lang="ru-RU" b="1" dirty="0">
                <a:solidFill>
                  <a:schemeClr val="tx1"/>
                </a:solidFill>
                <a:latin typeface="Century Gothic" panose="020B0502020202020204" pitchFamily="34" charset="0"/>
              </a:rPr>
              <a:t>действий</a:t>
            </a:r>
            <a:endParaRPr lang="ru-RU" b="1" dirty="0">
              <a:solidFill>
                <a:schemeClr val="tx1"/>
              </a:solidFill>
              <a:latin typeface="Century Gothic" panose="020B0502020202020204" pitchFamily="34" charset="0"/>
              <a:ea typeface="Times New Roman"/>
            </a:endParaRPr>
          </a:p>
        </p:txBody>
      </p:sp>
      <p:sp>
        <p:nvSpPr>
          <p:cNvPr id="11" name="TextBox 10"/>
          <p:cNvSpPr txBox="1"/>
          <p:nvPr/>
        </p:nvSpPr>
        <p:spPr>
          <a:xfrm rot="20257504">
            <a:off x="7595448" y="649771"/>
            <a:ext cx="1095138" cy="369332"/>
          </a:xfrm>
          <a:prstGeom prst="rect">
            <a:avLst/>
          </a:prstGeom>
          <a:solidFill>
            <a:srgbClr val="FF0000"/>
          </a:solidFill>
        </p:spPr>
        <p:txBody>
          <a:bodyPr wrap="square" rtlCol="0">
            <a:spAutoFit/>
          </a:bodyPr>
          <a:lstStyle/>
          <a:p>
            <a:pPr algn="ctr"/>
            <a:r>
              <a:rPr lang="ru-RU" sz="1800" b="1" dirty="0" smtClean="0">
                <a:solidFill>
                  <a:schemeClr val="bg1"/>
                </a:solidFill>
                <a:latin typeface="Century Gothic" panose="020B0502020202020204" pitchFamily="34" charset="0"/>
              </a:rPr>
              <a:t>ПРИМЕР</a:t>
            </a:r>
            <a:endParaRPr lang="ru-RU"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79364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910466"/>
          </a:xfrm>
          <a:solidFill>
            <a:srgbClr val="FF0000"/>
          </a:solidFill>
        </p:spPr>
        <p:txBody>
          <a:bodyPr>
            <a:noAutofit/>
          </a:bodyPr>
          <a:lstStyle/>
          <a:p>
            <a:pPr algn="ctr"/>
            <a:r>
              <a:rPr lang="ru-RU" sz="2400" b="1" dirty="0" smtClean="0">
                <a:solidFill>
                  <a:schemeClr val="bg1"/>
                </a:solidFill>
                <a:latin typeface="Century Gothic" panose="020B0502020202020204" pitchFamily="34" charset="0"/>
              </a:rPr>
              <a:t>Описание взаимосвязи УУД с содержанием учебных предметов</a:t>
            </a: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rPr>
              <a:t/>
            </a:r>
            <a:br>
              <a:rPr lang="ru-RU" dirty="0">
                <a:solidFill>
                  <a:schemeClr val="bg1"/>
                </a:solidFill>
              </a:rPr>
            </a:br>
            <a:endParaRPr lang="ru-RU" sz="28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3" name="Объект 2"/>
          <p:cNvSpPr>
            <a:spLocks noGrp="1"/>
          </p:cNvSpPr>
          <p:nvPr>
            <p:ph idx="1"/>
          </p:nvPr>
        </p:nvSpPr>
        <p:spPr>
          <a:xfrm>
            <a:off x="620853" y="1716632"/>
            <a:ext cx="8271627" cy="2367289"/>
          </a:xfrm>
        </p:spPr>
        <p:txBody>
          <a:bodyPr/>
          <a:lstStyle/>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►Формулировать </a:t>
            </a:r>
            <a:r>
              <a:rPr lang="ru-RU" sz="1100" dirty="0">
                <a:solidFill>
                  <a:srgbClr val="003366"/>
                </a:solidFill>
                <a:latin typeface="Century Gothic" panose="020B0502020202020204" pitchFamily="34" charset="0"/>
                <a:ea typeface="Times New Roman"/>
              </a:rPr>
              <a:t>гипотезу об истинности собственных суждений и суждений других, аргументировать свою позицию в выборе и интерпретации литературного объекта </a:t>
            </a:r>
            <a:r>
              <a:rPr lang="ru-RU" sz="1100" dirty="0" smtClean="0">
                <a:solidFill>
                  <a:srgbClr val="003366"/>
                </a:solidFill>
                <a:latin typeface="Century Gothic" panose="020B0502020202020204" pitchFamily="34" charset="0"/>
                <a:ea typeface="Times New Roman"/>
              </a:rPr>
              <a:t>исследования</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 Самостоятельно </a:t>
            </a:r>
            <a:r>
              <a:rPr lang="ru-RU" sz="1100" dirty="0">
                <a:solidFill>
                  <a:srgbClr val="003366"/>
                </a:solidFill>
                <a:latin typeface="Century Gothic" panose="020B0502020202020204" pitchFamily="34" charset="0"/>
                <a:ea typeface="Times New Roman"/>
              </a:rPr>
              <a:t>составлять план исследования особенностей литературного объекта изучения, причинно-следственных связей и зависимостей объектов между </a:t>
            </a:r>
            <a:r>
              <a:rPr lang="ru-RU" sz="1100" dirty="0" smtClean="0">
                <a:solidFill>
                  <a:srgbClr val="003366"/>
                </a:solidFill>
                <a:latin typeface="Century Gothic" panose="020B0502020202020204" pitchFamily="34" charset="0"/>
                <a:ea typeface="Times New Roman"/>
              </a:rPr>
              <a:t>собой</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 Овладеть </a:t>
            </a:r>
            <a:r>
              <a:rPr lang="ru-RU" sz="1100" dirty="0">
                <a:solidFill>
                  <a:srgbClr val="003366"/>
                </a:solidFill>
                <a:latin typeface="Century Gothic" panose="020B0502020202020204" pitchFamily="34" charset="0"/>
                <a:ea typeface="Times New Roman"/>
              </a:rPr>
              <a:t>инструментами оценки достоверности полученных выводов и </a:t>
            </a:r>
            <a:r>
              <a:rPr lang="ru-RU" sz="1100" dirty="0" smtClean="0">
                <a:solidFill>
                  <a:srgbClr val="003366"/>
                </a:solidFill>
                <a:latin typeface="Century Gothic" panose="020B0502020202020204" pitchFamily="34" charset="0"/>
                <a:ea typeface="Times New Roman"/>
              </a:rPr>
              <a:t>обобщений</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 Прогнозировать </a:t>
            </a:r>
            <a:r>
              <a:rPr lang="ru-RU" sz="1100" dirty="0">
                <a:solidFill>
                  <a:srgbClr val="003366"/>
                </a:solidFill>
                <a:latin typeface="Century Gothic" panose="020B0502020202020204" pitchFamily="34" charset="0"/>
                <a:ea typeface="Times New Roman"/>
              </a:rPr>
              <a:t>возможное дальнейшее развитие событий и их последствия в аналогичных или сходных ситуациях, а также выдвигать предположения об их развитии в новых условиях и контекстах, в том числе в литературных </a:t>
            </a:r>
            <a:r>
              <a:rPr lang="ru-RU" sz="1100" dirty="0" smtClean="0">
                <a:solidFill>
                  <a:srgbClr val="003366"/>
                </a:solidFill>
                <a:latin typeface="Century Gothic" panose="020B0502020202020204" pitchFamily="34" charset="0"/>
                <a:ea typeface="Times New Roman"/>
              </a:rPr>
              <a:t>произведениях</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 Публично представлять </a:t>
            </a:r>
            <a:r>
              <a:rPr lang="ru-RU" sz="1100" dirty="0">
                <a:solidFill>
                  <a:srgbClr val="003366"/>
                </a:solidFill>
                <a:latin typeface="Century Gothic" panose="020B0502020202020204" pitchFamily="34" charset="0"/>
                <a:ea typeface="Times New Roman"/>
              </a:rPr>
              <a:t>результаты учебного исследования проектной деятельности на уроке или во внеурочной деятельности (устный журнал, виртуальная экскурсия, научная конференция, стендовый доклад и др</a:t>
            </a:r>
            <a:r>
              <a:rPr lang="ru-RU" sz="1100" dirty="0" smtClean="0">
                <a:solidFill>
                  <a:srgbClr val="003366"/>
                </a:solidFill>
                <a:latin typeface="Century Gothic" panose="020B0502020202020204" pitchFamily="34" charset="0"/>
                <a:ea typeface="Times New Roman"/>
              </a:rPr>
              <a:t>.)</a:t>
            </a:r>
            <a:endParaRPr lang="ru-RU" sz="1100" dirty="0">
              <a:solidFill>
                <a:srgbClr val="003366"/>
              </a:solidFill>
              <a:latin typeface="Century Gothic" panose="020B0502020202020204" pitchFamily="34" charset="0"/>
              <a:ea typeface="Times New Roman"/>
            </a:endParaRPr>
          </a:p>
        </p:txBody>
      </p:sp>
      <p:sp>
        <p:nvSpPr>
          <p:cNvPr id="8" name="Заголовок 1"/>
          <p:cNvSpPr txBox="1">
            <a:spLocks/>
          </p:cNvSpPr>
          <p:nvPr/>
        </p:nvSpPr>
        <p:spPr>
          <a:xfrm>
            <a:off x="0" y="1"/>
            <a:ext cx="9144000" cy="910466"/>
          </a:xfrm>
          <a:prstGeom prst="rect">
            <a:avLst/>
          </a:prstGeom>
          <a:solidFill>
            <a:srgbClr val="003366"/>
          </a:solidFill>
          <a:ln>
            <a:noFill/>
          </a:ln>
        </p:spPr>
        <p:txBody>
          <a:bodyPr wrap="square" lIns="91407" tIns="91407" rIns="91407" bIns="9140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pPr algn="ctr"/>
            <a:r>
              <a:rPr lang="ru-RU" sz="2400" b="1" dirty="0" smtClean="0">
                <a:solidFill>
                  <a:schemeClr val="bg1"/>
                </a:solidFill>
                <a:latin typeface="Century Gothic" panose="020B0502020202020204" pitchFamily="34" charset="0"/>
              </a:rPr>
              <a:t>Описание взаимосвязи УУД с содержанием учебных предметов</a:t>
            </a:r>
            <a:r>
              <a:rPr lang="ru-RU" dirty="0" smtClean="0">
                <a:solidFill>
                  <a:schemeClr val="bg1"/>
                </a:solidFill>
                <a:latin typeface="Century Gothic" panose="020B0502020202020204" pitchFamily="34" charset="0"/>
              </a:rPr>
              <a:t/>
            </a:r>
            <a:br>
              <a:rPr lang="ru-RU" dirty="0" smtClean="0">
                <a:solidFill>
                  <a:schemeClr val="bg1"/>
                </a:solidFill>
                <a:latin typeface="Century Gothic" panose="020B0502020202020204" pitchFamily="34" charset="0"/>
              </a:rPr>
            </a:br>
            <a:r>
              <a:rPr lang="ru-RU" dirty="0" smtClean="0">
                <a:solidFill>
                  <a:schemeClr val="bg1"/>
                </a:solidFill>
                <a:latin typeface="Century Gothic" panose="020B0502020202020204" pitchFamily="34" charset="0"/>
              </a:rPr>
              <a:t/>
            </a:r>
            <a:br>
              <a:rPr lang="ru-RU" dirty="0" smtClean="0">
                <a:solidFill>
                  <a:schemeClr val="bg1"/>
                </a:solidFill>
                <a:latin typeface="Century Gothic" panose="020B0502020202020204" pitchFamily="34" charset="0"/>
              </a:rPr>
            </a:br>
            <a:r>
              <a:rPr lang="ru-RU" dirty="0" smtClean="0">
                <a:solidFill>
                  <a:schemeClr val="bg1"/>
                </a:solidFill>
              </a:rPr>
              <a:t/>
            </a:r>
            <a:br>
              <a:rPr lang="ru-RU" dirty="0" smtClean="0">
                <a:solidFill>
                  <a:schemeClr val="bg1"/>
                </a:solidFill>
              </a:rPr>
            </a:br>
            <a:endParaRPr lang="ru-RU" dirty="0">
              <a:solidFill>
                <a:schemeClr val="bg1"/>
              </a:solidFill>
            </a:endParaRPr>
          </a:p>
        </p:txBody>
      </p:sp>
      <p:sp>
        <p:nvSpPr>
          <p:cNvPr id="9" name="TextBox 8"/>
          <p:cNvSpPr txBox="1"/>
          <p:nvPr/>
        </p:nvSpPr>
        <p:spPr>
          <a:xfrm rot="16200000">
            <a:off x="-747458" y="2715610"/>
            <a:ext cx="2367290" cy="369332"/>
          </a:xfrm>
          <a:prstGeom prst="rect">
            <a:avLst/>
          </a:prstGeom>
          <a:solidFill>
            <a:srgbClr val="FF0000"/>
          </a:solidFill>
        </p:spPr>
        <p:txBody>
          <a:bodyPr wrap="square" rtlCol="0">
            <a:spAutoFit/>
          </a:bodyPr>
          <a:lstStyle/>
          <a:p>
            <a:pPr algn="ctr"/>
            <a:r>
              <a:rPr lang="ru-RU" sz="1800" b="1" dirty="0" smtClean="0">
                <a:solidFill>
                  <a:schemeClr val="bg1"/>
                </a:solidFill>
                <a:latin typeface="Century Gothic" panose="020B0502020202020204" pitchFamily="34" charset="0"/>
              </a:rPr>
              <a:t>ПРИМЕР</a:t>
            </a:r>
            <a:endParaRPr lang="ru-RU" sz="1800" b="1" dirty="0">
              <a:solidFill>
                <a:schemeClr val="bg1"/>
              </a:solidFill>
              <a:latin typeface="Century Gothic" panose="020B0502020202020204" pitchFamily="34" charset="0"/>
            </a:endParaRPr>
          </a:p>
        </p:txBody>
      </p:sp>
      <p:sp>
        <p:nvSpPr>
          <p:cNvPr id="10" name="Прямоугольник 9"/>
          <p:cNvSpPr/>
          <p:nvPr/>
        </p:nvSpPr>
        <p:spPr>
          <a:xfrm>
            <a:off x="3387440" y="1249021"/>
            <a:ext cx="2279791" cy="261610"/>
          </a:xfrm>
          <a:prstGeom prst="rect">
            <a:avLst/>
          </a:prstGeom>
        </p:spPr>
        <p:txBody>
          <a:bodyPr wrap="none">
            <a:spAutoFit/>
          </a:bodyPr>
          <a:lstStyle/>
          <a:p>
            <a:pPr algn="ctr"/>
            <a:r>
              <a:rPr lang="ru-RU" sz="1100" b="1" dirty="0" smtClean="0">
                <a:solidFill>
                  <a:schemeClr val="bg1">
                    <a:lumMod val="50000"/>
                  </a:schemeClr>
                </a:solidFill>
                <a:latin typeface="Century Gothic" panose="020B0502020202020204" pitchFamily="34" charset="0"/>
              </a:rPr>
              <a:t>РУССКИЙ ЯЗЫК И ЛИТЕРАТУРА</a:t>
            </a:r>
            <a:endParaRPr lang="ru-RU" sz="1100" b="1" dirty="0">
              <a:solidFill>
                <a:schemeClr val="bg1">
                  <a:lumMod val="50000"/>
                </a:schemeClr>
              </a:solidFill>
              <a:latin typeface="Century Gothic" panose="020B0502020202020204" pitchFamily="34" charset="0"/>
            </a:endParaRPr>
          </a:p>
        </p:txBody>
      </p:sp>
      <p:sp>
        <p:nvSpPr>
          <p:cNvPr id="11" name="Прямоугольник 10"/>
          <p:cNvSpPr/>
          <p:nvPr/>
        </p:nvSpPr>
        <p:spPr>
          <a:xfrm>
            <a:off x="1822913" y="941244"/>
            <a:ext cx="5408853" cy="307777"/>
          </a:xfrm>
          <a:prstGeom prst="rect">
            <a:avLst/>
          </a:prstGeom>
        </p:spPr>
        <p:txBody>
          <a:bodyPr wrap="none">
            <a:spAutoFit/>
          </a:bodyPr>
          <a:lstStyle/>
          <a:p>
            <a:pPr marL="114300" algn="just">
              <a:spcBef>
                <a:spcPts val="100"/>
              </a:spcBef>
              <a:spcAft>
                <a:spcPts val="100"/>
              </a:spcAft>
            </a:pPr>
            <a:r>
              <a:rPr lang="ru-RU" b="1" dirty="0">
                <a:solidFill>
                  <a:schemeClr val="tx1"/>
                </a:solidFill>
                <a:latin typeface="Century Gothic" panose="020B0502020202020204" pitchFamily="34" charset="0"/>
              </a:rPr>
              <a:t>Формирование базовых </a:t>
            </a:r>
            <a:r>
              <a:rPr lang="ru-RU" b="1" dirty="0" smtClean="0">
                <a:solidFill>
                  <a:schemeClr val="tx1"/>
                </a:solidFill>
                <a:latin typeface="Century Gothic" panose="020B0502020202020204" pitchFamily="34" charset="0"/>
              </a:rPr>
              <a:t>исследовательских </a:t>
            </a:r>
            <a:r>
              <a:rPr lang="ru-RU" b="1" dirty="0">
                <a:solidFill>
                  <a:schemeClr val="tx1"/>
                </a:solidFill>
                <a:latin typeface="Century Gothic" panose="020B0502020202020204" pitchFamily="34" charset="0"/>
              </a:rPr>
              <a:t>действий</a:t>
            </a:r>
            <a:endParaRPr lang="ru-RU" b="1" dirty="0">
              <a:solidFill>
                <a:schemeClr val="tx1"/>
              </a:solidFill>
              <a:latin typeface="Century Gothic" panose="020B0502020202020204" pitchFamily="34" charset="0"/>
              <a:ea typeface="Times New Roman"/>
            </a:endParaRPr>
          </a:p>
        </p:txBody>
      </p:sp>
      <p:sp>
        <p:nvSpPr>
          <p:cNvPr id="12" name="TextBox 11"/>
          <p:cNvSpPr txBox="1"/>
          <p:nvPr/>
        </p:nvSpPr>
        <p:spPr>
          <a:xfrm rot="20257504">
            <a:off x="7595448" y="649771"/>
            <a:ext cx="1095138" cy="369332"/>
          </a:xfrm>
          <a:prstGeom prst="rect">
            <a:avLst/>
          </a:prstGeom>
          <a:solidFill>
            <a:srgbClr val="FF0000"/>
          </a:solidFill>
        </p:spPr>
        <p:txBody>
          <a:bodyPr wrap="square" rtlCol="0">
            <a:spAutoFit/>
          </a:bodyPr>
          <a:lstStyle/>
          <a:p>
            <a:pPr algn="ctr"/>
            <a:r>
              <a:rPr lang="ru-RU" sz="1800" b="1" dirty="0" smtClean="0">
                <a:solidFill>
                  <a:schemeClr val="bg1"/>
                </a:solidFill>
                <a:latin typeface="Century Gothic" panose="020B0502020202020204" pitchFamily="34" charset="0"/>
              </a:rPr>
              <a:t>ПРИМЕР</a:t>
            </a:r>
            <a:endParaRPr lang="ru-RU"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734142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910466"/>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Описание взаимосвязи УУД с содержанием учебных предметов</a:t>
            </a: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rPr>
              <a:t/>
            </a:r>
            <a:br>
              <a:rPr lang="ru-RU" dirty="0">
                <a:solidFill>
                  <a:schemeClr val="bg1"/>
                </a:solidFill>
              </a:rPr>
            </a:br>
            <a:endParaRPr lang="ru-RU" sz="28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3" name="Объект 2"/>
          <p:cNvSpPr>
            <a:spLocks noGrp="1"/>
          </p:cNvSpPr>
          <p:nvPr>
            <p:ph idx="1"/>
          </p:nvPr>
        </p:nvSpPr>
        <p:spPr>
          <a:xfrm>
            <a:off x="620852" y="1716631"/>
            <a:ext cx="8271627" cy="2655320"/>
          </a:xfrm>
        </p:spPr>
        <p:txBody>
          <a:bodyPr/>
          <a:lstStyle/>
          <a:p>
            <a:pPr marL="114300" lvl="0" indent="0" algn="just">
              <a:buNone/>
            </a:pPr>
            <a:r>
              <a:rPr lang="ru-RU" sz="1100" dirty="0" smtClean="0">
                <a:solidFill>
                  <a:srgbClr val="003366"/>
                </a:solidFill>
                <a:latin typeface="Century Gothic" panose="020B0502020202020204" pitchFamily="34" charset="0"/>
                <a:ea typeface="Times New Roman"/>
              </a:rPr>
              <a:t>► </a:t>
            </a:r>
            <a:r>
              <a:rPr lang="ru-RU" sz="1100" dirty="0">
                <a:solidFill>
                  <a:srgbClr val="003366"/>
                </a:solidFill>
                <a:latin typeface="Century Gothic" panose="020B0502020202020204" pitchFamily="34" charset="0"/>
              </a:rPr>
              <a:t>Выбирать, анализировать, обобщать, систематизировать интерпретировать и комментировать информацию, представленную в текстах, таблицах, схемах; представлять текст в виде таблиц, графиков; извлекать информацию из различных источников (энциклопедий, словарей, справочников, средств массовой информации, государственных электронных ресурсов учебного назначения), передавать информацию в сжатом и развернутом виде в соответствии с учебной </a:t>
            </a:r>
            <a:r>
              <a:rPr lang="ru-RU" sz="1100" dirty="0" smtClean="0">
                <a:solidFill>
                  <a:srgbClr val="003366"/>
                </a:solidFill>
                <a:latin typeface="Century Gothic" panose="020B0502020202020204" pitchFamily="34" charset="0"/>
              </a:rPr>
              <a:t>задачей</a:t>
            </a:r>
            <a:endParaRPr lang="ru-RU" sz="1100" dirty="0">
              <a:solidFill>
                <a:srgbClr val="003366"/>
              </a:solidFill>
              <a:latin typeface="Century Gothic" panose="020B0502020202020204" pitchFamily="34" charset="0"/>
            </a:endParaRPr>
          </a:p>
          <a:p>
            <a:pPr marL="114300" lvl="0" indent="0" algn="just">
              <a:buNone/>
            </a:pPr>
            <a:r>
              <a:rPr lang="ru-RU" sz="1100" dirty="0">
                <a:solidFill>
                  <a:srgbClr val="003366"/>
                </a:solidFill>
                <a:latin typeface="Century Gothic" panose="020B0502020202020204" pitchFamily="34" charset="0"/>
              </a:rPr>
              <a:t>► </a:t>
            </a:r>
            <a:r>
              <a:rPr lang="ru-RU" sz="1100" dirty="0" smtClean="0">
                <a:solidFill>
                  <a:srgbClr val="003366"/>
                </a:solidFill>
                <a:latin typeface="Century Gothic" panose="020B0502020202020204" pitchFamily="34" charset="0"/>
              </a:rPr>
              <a:t> Использовать </a:t>
            </a:r>
            <a:r>
              <a:rPr lang="ru-RU" sz="1100" dirty="0">
                <a:solidFill>
                  <a:srgbClr val="003366"/>
                </a:solidFill>
                <a:latin typeface="Century Gothic" panose="020B0502020202020204" pitchFamily="34" charset="0"/>
              </a:rPr>
              <a:t>различные виды </a:t>
            </a:r>
            <a:r>
              <a:rPr lang="ru-RU" sz="1100" dirty="0" err="1">
                <a:solidFill>
                  <a:srgbClr val="003366"/>
                </a:solidFill>
                <a:latin typeface="Century Gothic" panose="020B0502020202020204" pitchFamily="34" charset="0"/>
              </a:rPr>
              <a:t>аудирования</a:t>
            </a:r>
            <a:r>
              <a:rPr lang="ru-RU" sz="1100" dirty="0">
                <a:solidFill>
                  <a:srgbClr val="003366"/>
                </a:solidFill>
                <a:latin typeface="Century Gothic" panose="020B0502020202020204" pitchFamily="34" charset="0"/>
              </a:rPr>
              <a:t> (выборочное, ознакомительное, детальное) и чтения (изучающее, ознакомительное, просмотровое, поисковое) в зависимости от поставленной учебной задачи (цели); извлекать необходимую информацию из прослушанных и прочитанных текстов различных функциональных разновидностей языка и жанров; оценивать прочитанный или прослушанный текст с точки зрения использованных в нем языковых средств; оценивать достоверность содержащейся в тексте </a:t>
            </a:r>
            <a:r>
              <a:rPr lang="ru-RU" sz="1100" dirty="0" smtClean="0">
                <a:solidFill>
                  <a:srgbClr val="003366"/>
                </a:solidFill>
                <a:latin typeface="Century Gothic" panose="020B0502020202020204" pitchFamily="34" charset="0"/>
              </a:rPr>
              <a:t>информации</a:t>
            </a:r>
            <a:endParaRPr lang="ru-RU" sz="1100" dirty="0">
              <a:solidFill>
                <a:srgbClr val="003366"/>
              </a:solidFill>
              <a:latin typeface="Century Gothic" panose="020B0502020202020204" pitchFamily="34" charset="0"/>
            </a:endParaRPr>
          </a:p>
          <a:p>
            <a:pPr marL="114300" lvl="0" indent="0" algn="just">
              <a:buNone/>
            </a:pPr>
            <a:r>
              <a:rPr lang="ru-RU" sz="1100" dirty="0">
                <a:solidFill>
                  <a:srgbClr val="003366"/>
                </a:solidFill>
                <a:latin typeface="Century Gothic" panose="020B0502020202020204" pitchFamily="34" charset="0"/>
              </a:rPr>
              <a:t>► Выделять главную и дополнительную информацию текстов; выявлять дефицит информации текста, необходимой для решения поставленной задачи, и восполнять его путем использования других источников </a:t>
            </a:r>
            <a:r>
              <a:rPr lang="ru-RU" sz="1100" dirty="0" smtClean="0">
                <a:solidFill>
                  <a:srgbClr val="003366"/>
                </a:solidFill>
                <a:latin typeface="Century Gothic" panose="020B0502020202020204" pitchFamily="34" charset="0"/>
              </a:rPr>
              <a:t>информации</a:t>
            </a:r>
            <a:endParaRPr lang="ru-RU" sz="1100" dirty="0">
              <a:solidFill>
                <a:srgbClr val="003366"/>
              </a:solidFill>
              <a:latin typeface="Century Gothic" panose="020B0502020202020204" pitchFamily="34" charset="0"/>
            </a:endParaRPr>
          </a:p>
          <a:p>
            <a:pPr marL="0" lvl="0" indent="0">
              <a:spcAft>
                <a:spcPts val="100"/>
              </a:spcAft>
              <a:buSzPts val="1000"/>
              <a:buNone/>
              <a:tabLst>
                <a:tab pos="457200" algn="l"/>
              </a:tabLst>
            </a:pPr>
            <a:endParaRPr lang="ru-RU" sz="1050" i="1" dirty="0" smtClean="0">
              <a:solidFill>
                <a:srgbClr val="003366"/>
              </a:solidFill>
              <a:latin typeface="Century Gothic" panose="020B0502020202020204" pitchFamily="34" charset="0"/>
            </a:endParaRPr>
          </a:p>
        </p:txBody>
      </p:sp>
      <p:sp>
        <p:nvSpPr>
          <p:cNvPr id="5" name="Прямоугольник 4"/>
          <p:cNvSpPr/>
          <p:nvPr/>
        </p:nvSpPr>
        <p:spPr>
          <a:xfrm>
            <a:off x="3409322" y="1229486"/>
            <a:ext cx="2279791" cy="261610"/>
          </a:xfrm>
          <a:prstGeom prst="rect">
            <a:avLst/>
          </a:prstGeom>
        </p:spPr>
        <p:txBody>
          <a:bodyPr wrap="none">
            <a:spAutoFit/>
          </a:bodyPr>
          <a:lstStyle/>
          <a:p>
            <a:pPr algn="ctr"/>
            <a:r>
              <a:rPr lang="ru-RU" sz="1100" b="1" dirty="0" smtClean="0">
                <a:solidFill>
                  <a:schemeClr val="bg1">
                    <a:lumMod val="50000"/>
                  </a:schemeClr>
                </a:solidFill>
                <a:latin typeface="Century Gothic" panose="020B0502020202020204" pitchFamily="34" charset="0"/>
              </a:rPr>
              <a:t>РУССКИЙ ЯЗЫК И ЛИТЕРАТУРА</a:t>
            </a:r>
            <a:endParaRPr lang="ru-RU" sz="1100" b="1" dirty="0">
              <a:solidFill>
                <a:schemeClr val="bg1">
                  <a:lumMod val="50000"/>
                </a:schemeClr>
              </a:solidFill>
              <a:latin typeface="Century Gothic" panose="020B0502020202020204" pitchFamily="34" charset="0"/>
            </a:endParaRPr>
          </a:p>
        </p:txBody>
      </p:sp>
      <p:sp>
        <p:nvSpPr>
          <p:cNvPr id="4" name="Прямоугольник 3"/>
          <p:cNvSpPr/>
          <p:nvPr/>
        </p:nvSpPr>
        <p:spPr>
          <a:xfrm>
            <a:off x="3265611" y="933452"/>
            <a:ext cx="2523448" cy="307777"/>
          </a:xfrm>
          <a:prstGeom prst="rect">
            <a:avLst/>
          </a:prstGeom>
        </p:spPr>
        <p:txBody>
          <a:bodyPr wrap="none">
            <a:spAutoFit/>
          </a:bodyPr>
          <a:lstStyle/>
          <a:p>
            <a:pPr marL="114300" algn="just">
              <a:spcBef>
                <a:spcPts val="100"/>
              </a:spcBef>
              <a:spcAft>
                <a:spcPts val="100"/>
              </a:spcAft>
            </a:pPr>
            <a:r>
              <a:rPr lang="ru-RU" b="1" dirty="0">
                <a:latin typeface="Century Gothic"/>
              </a:rPr>
              <a:t>Работа с информацией</a:t>
            </a:r>
          </a:p>
        </p:txBody>
      </p:sp>
      <p:sp>
        <p:nvSpPr>
          <p:cNvPr id="8" name="TextBox 7"/>
          <p:cNvSpPr txBox="1"/>
          <p:nvPr/>
        </p:nvSpPr>
        <p:spPr>
          <a:xfrm rot="16200000">
            <a:off x="-891473" y="2859625"/>
            <a:ext cx="2655320" cy="369332"/>
          </a:xfrm>
          <a:prstGeom prst="rect">
            <a:avLst/>
          </a:prstGeom>
          <a:solidFill>
            <a:srgbClr val="FF0000"/>
          </a:solidFill>
        </p:spPr>
        <p:txBody>
          <a:bodyPr wrap="square" rtlCol="0">
            <a:spAutoFit/>
          </a:bodyPr>
          <a:lstStyle/>
          <a:p>
            <a:pPr algn="ctr"/>
            <a:r>
              <a:rPr lang="ru-RU" sz="1800" b="1" dirty="0" smtClean="0">
                <a:solidFill>
                  <a:schemeClr val="bg1"/>
                </a:solidFill>
                <a:latin typeface="Century Gothic" panose="020B0502020202020204" pitchFamily="34" charset="0"/>
              </a:rPr>
              <a:t>ПРИМЕР</a:t>
            </a:r>
            <a:endParaRPr lang="ru-RU" sz="1800" b="1" dirty="0">
              <a:solidFill>
                <a:schemeClr val="bg1"/>
              </a:solidFill>
              <a:latin typeface="Century Gothic" panose="020B0502020202020204" pitchFamily="34" charset="0"/>
            </a:endParaRPr>
          </a:p>
        </p:txBody>
      </p:sp>
      <p:sp>
        <p:nvSpPr>
          <p:cNvPr id="9" name="TextBox 8"/>
          <p:cNvSpPr txBox="1"/>
          <p:nvPr/>
        </p:nvSpPr>
        <p:spPr>
          <a:xfrm rot="20257504">
            <a:off x="7595448" y="649771"/>
            <a:ext cx="1095138" cy="369332"/>
          </a:xfrm>
          <a:prstGeom prst="rect">
            <a:avLst/>
          </a:prstGeom>
          <a:solidFill>
            <a:srgbClr val="FF0000"/>
          </a:solidFill>
        </p:spPr>
        <p:txBody>
          <a:bodyPr wrap="square" rtlCol="0">
            <a:spAutoFit/>
          </a:bodyPr>
          <a:lstStyle/>
          <a:p>
            <a:pPr algn="ctr"/>
            <a:r>
              <a:rPr lang="ru-RU" sz="1800" b="1" dirty="0" smtClean="0">
                <a:solidFill>
                  <a:schemeClr val="bg1"/>
                </a:solidFill>
                <a:latin typeface="Century Gothic" panose="020B0502020202020204" pitchFamily="34" charset="0"/>
              </a:rPr>
              <a:t>ПРИМЕР</a:t>
            </a:r>
            <a:endParaRPr lang="ru-RU"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75911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910466"/>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Описание взаимосвязи УУД с содержанием учебных предметов</a:t>
            </a: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rPr>
              <a:t/>
            </a:r>
            <a:br>
              <a:rPr lang="ru-RU" dirty="0">
                <a:solidFill>
                  <a:schemeClr val="bg1"/>
                </a:solidFill>
              </a:rPr>
            </a:br>
            <a:endParaRPr lang="ru-RU" sz="28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3" name="Объект 2"/>
          <p:cNvSpPr>
            <a:spLocks noGrp="1"/>
          </p:cNvSpPr>
          <p:nvPr>
            <p:ph idx="1"/>
          </p:nvPr>
        </p:nvSpPr>
        <p:spPr>
          <a:xfrm>
            <a:off x="611560" y="1707654"/>
            <a:ext cx="8108097" cy="3951462"/>
          </a:xfrm>
        </p:spPr>
        <p:txBody>
          <a:bodyPr/>
          <a:lstStyle/>
          <a:p>
            <a:pPr marL="114300" lvl="0" indent="0" algn="just">
              <a:buNone/>
            </a:pPr>
            <a:r>
              <a:rPr lang="ru-RU" sz="1200" dirty="0" smtClean="0">
                <a:solidFill>
                  <a:schemeClr val="tx1"/>
                </a:solidFill>
                <a:latin typeface="Century Gothic" panose="020B0502020202020204" pitchFamily="34" charset="0"/>
              </a:rPr>
              <a:t>► </a:t>
            </a:r>
            <a:r>
              <a:rPr lang="ru-RU" sz="1200" dirty="0">
                <a:solidFill>
                  <a:schemeClr val="tx1"/>
                </a:solidFill>
                <a:latin typeface="Century Gothic" panose="020B0502020202020204" pitchFamily="34" charset="0"/>
              </a:rPr>
              <a:t>В процессе чтения текста прогнозировать его содержание (по названию, ключевым словам, по первому и последнему абзацу и т. п.), выдвигать предположения о дальнейшем развитии мысли автора и проверять их в процессе чтения текста, вести диалог с текстом.</a:t>
            </a:r>
          </a:p>
          <a:p>
            <a:pPr marL="114300" lvl="0" indent="0" algn="just">
              <a:buNone/>
            </a:pPr>
            <a:r>
              <a:rPr lang="ru-RU" sz="1200" dirty="0">
                <a:solidFill>
                  <a:schemeClr val="tx1"/>
                </a:solidFill>
                <a:latin typeface="Century Gothic" panose="020B0502020202020204" pitchFamily="34" charset="0"/>
              </a:rPr>
              <a:t>► Находить и формулировать аргументы, подтверждающую или опровергающую позицию автора текста и собственную точку зрения на проблему текста, в анализируемом тексте и других источниках.</a:t>
            </a:r>
          </a:p>
          <a:p>
            <a:pPr marL="114300" lvl="0" indent="0" algn="just">
              <a:buNone/>
            </a:pPr>
            <a:r>
              <a:rPr lang="ru-RU" sz="1200" dirty="0">
                <a:solidFill>
                  <a:schemeClr val="tx1"/>
                </a:solidFill>
                <a:latin typeface="Century Gothic" panose="020B0502020202020204" pitchFamily="34" charset="0"/>
              </a:rPr>
              <a:t>► Самостоятельно выбирать оптимальную форму представления литературной и другой информации (текст, презентация, таблица, схема) в зависимости от коммуникативной установки.</a:t>
            </a:r>
          </a:p>
          <a:p>
            <a:pPr marL="114300" lvl="0" indent="0" algn="just">
              <a:buNone/>
            </a:pPr>
            <a:r>
              <a:rPr lang="ru-RU" sz="1200" dirty="0">
                <a:solidFill>
                  <a:schemeClr val="tx1"/>
                </a:solidFill>
                <a:latin typeface="Century Gothic" panose="020B0502020202020204" pitchFamily="34" charset="0"/>
              </a:rPr>
              <a:t>► Оценивать надежность литературной и другой информации по критериям, предложенным учителем или сформулированным самостоятельно; эффективно запоминать и систематизировать эту информацию.</a:t>
            </a:r>
          </a:p>
          <a:p>
            <a:pPr marL="0" lvl="0" indent="0">
              <a:spcAft>
                <a:spcPts val="100"/>
              </a:spcAft>
              <a:buSzPts val="1000"/>
              <a:buNone/>
              <a:tabLst>
                <a:tab pos="457200" algn="l"/>
              </a:tabLst>
            </a:pPr>
            <a:endParaRPr lang="ru-RU" sz="1100" i="1" dirty="0" smtClean="0">
              <a:solidFill>
                <a:schemeClr val="tx1"/>
              </a:solidFill>
              <a:latin typeface="Century Gothic" panose="020B0502020202020204" pitchFamily="34" charset="0"/>
            </a:endParaRPr>
          </a:p>
        </p:txBody>
      </p:sp>
      <p:sp>
        <p:nvSpPr>
          <p:cNvPr id="5" name="Прямоугольник 4"/>
          <p:cNvSpPr/>
          <p:nvPr/>
        </p:nvSpPr>
        <p:spPr>
          <a:xfrm>
            <a:off x="3409322" y="1229486"/>
            <a:ext cx="2279791" cy="261610"/>
          </a:xfrm>
          <a:prstGeom prst="rect">
            <a:avLst/>
          </a:prstGeom>
        </p:spPr>
        <p:txBody>
          <a:bodyPr wrap="none">
            <a:spAutoFit/>
          </a:bodyPr>
          <a:lstStyle/>
          <a:p>
            <a:pPr algn="ctr"/>
            <a:r>
              <a:rPr lang="ru-RU" sz="1100" b="1" dirty="0" smtClean="0">
                <a:solidFill>
                  <a:schemeClr val="bg1">
                    <a:lumMod val="50000"/>
                  </a:schemeClr>
                </a:solidFill>
                <a:latin typeface="Century Gothic" panose="020B0502020202020204" pitchFamily="34" charset="0"/>
              </a:rPr>
              <a:t>РУССКИЙ ЯЗЫК И ЛИТЕРАТУРА</a:t>
            </a:r>
            <a:endParaRPr lang="ru-RU" sz="1100" b="1" dirty="0">
              <a:solidFill>
                <a:schemeClr val="bg1">
                  <a:lumMod val="50000"/>
                </a:schemeClr>
              </a:solidFill>
              <a:latin typeface="Century Gothic" panose="020B0502020202020204" pitchFamily="34" charset="0"/>
            </a:endParaRPr>
          </a:p>
        </p:txBody>
      </p:sp>
      <p:sp>
        <p:nvSpPr>
          <p:cNvPr id="4" name="Прямоугольник 3"/>
          <p:cNvSpPr/>
          <p:nvPr/>
        </p:nvSpPr>
        <p:spPr>
          <a:xfrm>
            <a:off x="3265611" y="933452"/>
            <a:ext cx="2523448" cy="307777"/>
          </a:xfrm>
          <a:prstGeom prst="rect">
            <a:avLst/>
          </a:prstGeom>
        </p:spPr>
        <p:txBody>
          <a:bodyPr wrap="none">
            <a:spAutoFit/>
          </a:bodyPr>
          <a:lstStyle/>
          <a:p>
            <a:pPr marL="114300" algn="just">
              <a:spcBef>
                <a:spcPts val="100"/>
              </a:spcBef>
              <a:spcAft>
                <a:spcPts val="100"/>
              </a:spcAft>
            </a:pPr>
            <a:r>
              <a:rPr lang="ru-RU" b="1" dirty="0">
                <a:latin typeface="Century Gothic"/>
              </a:rPr>
              <a:t>Работа с информацией</a:t>
            </a:r>
          </a:p>
        </p:txBody>
      </p:sp>
      <p:sp>
        <p:nvSpPr>
          <p:cNvPr id="7" name="TextBox 6"/>
          <p:cNvSpPr txBox="1"/>
          <p:nvPr/>
        </p:nvSpPr>
        <p:spPr>
          <a:xfrm rot="16200000">
            <a:off x="-931966" y="2675115"/>
            <a:ext cx="2592289" cy="369334"/>
          </a:xfrm>
          <a:prstGeom prst="rect">
            <a:avLst/>
          </a:prstGeom>
          <a:solidFill>
            <a:srgbClr val="FF0000"/>
          </a:solidFill>
        </p:spPr>
        <p:txBody>
          <a:bodyPr wrap="square" rtlCol="0">
            <a:spAutoFit/>
          </a:bodyPr>
          <a:lstStyle/>
          <a:p>
            <a:pPr algn="ctr"/>
            <a:r>
              <a:rPr lang="ru-RU" sz="1800" b="1" dirty="0" smtClean="0">
                <a:solidFill>
                  <a:schemeClr val="bg1"/>
                </a:solidFill>
                <a:latin typeface="Century Gothic" panose="020B0502020202020204" pitchFamily="34" charset="0"/>
              </a:rPr>
              <a:t>ПРИМЕР</a:t>
            </a:r>
            <a:endParaRPr lang="ru-RU" sz="1800" b="1" dirty="0">
              <a:solidFill>
                <a:schemeClr val="bg1"/>
              </a:solidFill>
              <a:latin typeface="Century Gothic" panose="020B0502020202020204" pitchFamily="34" charset="0"/>
            </a:endParaRPr>
          </a:p>
        </p:txBody>
      </p:sp>
      <p:sp>
        <p:nvSpPr>
          <p:cNvPr id="8" name="TextBox 7"/>
          <p:cNvSpPr txBox="1"/>
          <p:nvPr/>
        </p:nvSpPr>
        <p:spPr>
          <a:xfrm rot="20257504">
            <a:off x="7595448" y="649771"/>
            <a:ext cx="1095138" cy="369332"/>
          </a:xfrm>
          <a:prstGeom prst="rect">
            <a:avLst/>
          </a:prstGeom>
          <a:solidFill>
            <a:srgbClr val="FF0000"/>
          </a:solidFill>
        </p:spPr>
        <p:txBody>
          <a:bodyPr wrap="square" rtlCol="0">
            <a:spAutoFit/>
          </a:bodyPr>
          <a:lstStyle/>
          <a:p>
            <a:pPr algn="ctr"/>
            <a:r>
              <a:rPr lang="ru-RU" sz="1800" b="1" dirty="0" smtClean="0">
                <a:solidFill>
                  <a:schemeClr val="bg1"/>
                </a:solidFill>
                <a:latin typeface="Century Gothic" panose="020B0502020202020204" pitchFamily="34" charset="0"/>
              </a:rPr>
              <a:t>ПРИМЕР</a:t>
            </a:r>
            <a:endParaRPr lang="ru-RU"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22871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910466"/>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Описание взаимосвязи УУД с содержанием учебных предметов</a:t>
            </a: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rPr>
              <a:t/>
            </a:r>
            <a:br>
              <a:rPr lang="ru-RU" dirty="0">
                <a:solidFill>
                  <a:schemeClr val="bg1"/>
                </a:solidFill>
              </a:rPr>
            </a:br>
            <a:endParaRPr lang="ru-RU" sz="28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3" name="Объект 2"/>
          <p:cNvSpPr>
            <a:spLocks noGrp="1"/>
          </p:cNvSpPr>
          <p:nvPr>
            <p:ph idx="1"/>
          </p:nvPr>
        </p:nvSpPr>
        <p:spPr>
          <a:xfrm>
            <a:off x="611560" y="1716630"/>
            <a:ext cx="8280920" cy="2655321"/>
          </a:xfrm>
        </p:spPr>
        <p:txBody>
          <a:bodyPr/>
          <a:lstStyle/>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 Владеть </a:t>
            </a:r>
            <a:r>
              <a:rPr lang="ru-RU" sz="1100" dirty="0">
                <a:solidFill>
                  <a:srgbClr val="003366"/>
                </a:solidFill>
                <a:latin typeface="Century Gothic" panose="020B0502020202020204" pitchFamily="34" charset="0"/>
                <a:ea typeface="Times New Roman"/>
              </a:rPr>
              <a:t>различными видами монолога и диалога, формулировать в устной и письменной форме суждения на социально-культурные, нравственно-этические, бытовые, учебные темы в соответствии с темой, целью, сферой и ситуацией общения; правильно, логично, аргументированно излагать свою точку зрения по поставленной </a:t>
            </a:r>
            <a:r>
              <a:rPr lang="ru-RU" sz="1100" dirty="0" smtClean="0">
                <a:solidFill>
                  <a:srgbClr val="003366"/>
                </a:solidFill>
                <a:latin typeface="Century Gothic" panose="020B0502020202020204" pitchFamily="34" charset="0"/>
                <a:ea typeface="Times New Roman"/>
              </a:rPr>
              <a:t>проблеме</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 Выражать </a:t>
            </a:r>
            <a:r>
              <a:rPr lang="ru-RU" sz="1100" dirty="0">
                <a:solidFill>
                  <a:srgbClr val="003366"/>
                </a:solidFill>
                <a:latin typeface="Century Gothic" panose="020B0502020202020204" pitchFamily="34" charset="0"/>
                <a:ea typeface="Times New Roman"/>
              </a:rPr>
              <a:t>свою точку зрения и аргументировать ее в диалогах и дискуссиях; сопоставлять свои суждения с суждениями других участников диалога и </a:t>
            </a:r>
            <a:r>
              <a:rPr lang="ru-RU" sz="1100" dirty="0" err="1">
                <a:solidFill>
                  <a:srgbClr val="003366"/>
                </a:solidFill>
                <a:latin typeface="Century Gothic" panose="020B0502020202020204" pitchFamily="34" charset="0"/>
                <a:ea typeface="Times New Roman"/>
              </a:rPr>
              <a:t>полилога</a:t>
            </a:r>
            <a:r>
              <a:rPr lang="ru-RU" sz="1100" dirty="0">
                <a:solidFill>
                  <a:srgbClr val="003366"/>
                </a:solidFill>
                <a:latin typeface="Century Gothic" panose="020B0502020202020204" pitchFamily="34" charset="0"/>
                <a:ea typeface="Times New Roman"/>
              </a:rPr>
              <a:t>, обнаруживать различие и сходство позиций; корректно выражать свое отношение к суждениям </a:t>
            </a:r>
            <a:r>
              <a:rPr lang="ru-RU" sz="1100" dirty="0" smtClean="0">
                <a:solidFill>
                  <a:srgbClr val="003366"/>
                </a:solidFill>
                <a:latin typeface="Century Gothic" panose="020B0502020202020204" pitchFamily="34" charset="0"/>
                <a:ea typeface="Times New Roman"/>
              </a:rPr>
              <a:t>собеседников</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 Формулировать </a:t>
            </a:r>
            <a:r>
              <a:rPr lang="ru-RU" sz="1100" dirty="0">
                <a:solidFill>
                  <a:srgbClr val="003366"/>
                </a:solidFill>
                <a:latin typeface="Century Gothic" panose="020B0502020202020204" pitchFamily="34" charset="0"/>
                <a:ea typeface="Times New Roman"/>
              </a:rPr>
              <a:t>цель учебной деятельности, планировать ее, осуществлять самоконтроль, самооценку, </a:t>
            </a:r>
            <a:r>
              <a:rPr lang="ru-RU" sz="1100" dirty="0" err="1">
                <a:solidFill>
                  <a:srgbClr val="003366"/>
                </a:solidFill>
                <a:latin typeface="Century Gothic" panose="020B0502020202020204" pitchFamily="34" charset="0"/>
                <a:ea typeface="Times New Roman"/>
              </a:rPr>
              <a:t>самокоррекцию</a:t>
            </a:r>
            <a:r>
              <a:rPr lang="ru-RU" sz="1100" dirty="0">
                <a:solidFill>
                  <a:srgbClr val="003366"/>
                </a:solidFill>
                <a:latin typeface="Century Gothic" panose="020B0502020202020204" pitchFamily="34" charset="0"/>
                <a:ea typeface="Times New Roman"/>
              </a:rPr>
              <a:t>; объяснять причины достижения (</a:t>
            </a:r>
            <a:r>
              <a:rPr lang="ru-RU" sz="1100" dirty="0" err="1">
                <a:solidFill>
                  <a:srgbClr val="003366"/>
                </a:solidFill>
                <a:latin typeface="Century Gothic" panose="020B0502020202020204" pitchFamily="34" charset="0"/>
                <a:ea typeface="Times New Roman"/>
              </a:rPr>
              <a:t>недостижения</a:t>
            </a:r>
            <a:r>
              <a:rPr lang="ru-RU" sz="1100" dirty="0">
                <a:solidFill>
                  <a:srgbClr val="003366"/>
                </a:solidFill>
                <a:latin typeface="Century Gothic" panose="020B0502020202020204" pitchFamily="34" charset="0"/>
                <a:ea typeface="Times New Roman"/>
              </a:rPr>
              <a:t>) результата </a:t>
            </a:r>
            <a:r>
              <a:rPr lang="ru-RU" sz="1100" dirty="0" smtClean="0">
                <a:solidFill>
                  <a:srgbClr val="003366"/>
                </a:solidFill>
                <a:latin typeface="Century Gothic" panose="020B0502020202020204" pitchFamily="34" charset="0"/>
                <a:ea typeface="Times New Roman"/>
              </a:rPr>
              <a:t>деятельности</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 Осуществлять </a:t>
            </a:r>
            <a:r>
              <a:rPr lang="ru-RU" sz="1100" dirty="0">
                <a:solidFill>
                  <a:srgbClr val="003366"/>
                </a:solidFill>
                <a:latin typeface="Century Gothic" panose="020B0502020202020204" pitchFamily="34" charset="0"/>
                <a:ea typeface="Times New Roman"/>
              </a:rPr>
              <a:t>речевую рефлексию (выявлять коммуникативные неудачи и их причины, уметь предупреждать их), давать оценку приобретенному речевому опыту и корректировать собственную речь с учетом целей и условий общения; оценивать соответствие результата поставленной цели и условиям </a:t>
            </a:r>
            <a:r>
              <a:rPr lang="ru-RU" sz="1100" dirty="0" smtClean="0">
                <a:solidFill>
                  <a:srgbClr val="003366"/>
                </a:solidFill>
                <a:latin typeface="Century Gothic" panose="020B0502020202020204" pitchFamily="34" charset="0"/>
                <a:ea typeface="Times New Roman"/>
              </a:rPr>
              <a:t>общения</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r>
              <a:rPr lang="ru-RU" sz="1100" dirty="0">
                <a:solidFill>
                  <a:srgbClr val="003366"/>
                </a:solidFill>
                <a:latin typeface="Century Gothic" panose="020B0502020202020204" pitchFamily="34" charset="0"/>
                <a:ea typeface="Times New Roman"/>
              </a:rPr>
              <a:t>►Управлять собственными эмоциями, корректно выражать их в процессе речевого </a:t>
            </a:r>
            <a:r>
              <a:rPr lang="ru-RU" sz="1100" dirty="0" smtClean="0">
                <a:solidFill>
                  <a:srgbClr val="003366"/>
                </a:solidFill>
                <a:latin typeface="Century Gothic" panose="020B0502020202020204" pitchFamily="34" charset="0"/>
                <a:ea typeface="Times New Roman"/>
              </a:rPr>
              <a:t>общения</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endParaRPr lang="ru-RU" sz="1050" i="1" dirty="0" smtClean="0">
              <a:solidFill>
                <a:srgbClr val="003366"/>
              </a:solidFill>
              <a:latin typeface="Century Gothic" panose="020B0502020202020204" pitchFamily="34" charset="0"/>
            </a:endParaRPr>
          </a:p>
        </p:txBody>
      </p:sp>
      <p:sp>
        <p:nvSpPr>
          <p:cNvPr id="5" name="Прямоугольник 4"/>
          <p:cNvSpPr/>
          <p:nvPr/>
        </p:nvSpPr>
        <p:spPr>
          <a:xfrm>
            <a:off x="3387440" y="1249021"/>
            <a:ext cx="2279791" cy="261610"/>
          </a:xfrm>
          <a:prstGeom prst="rect">
            <a:avLst/>
          </a:prstGeom>
        </p:spPr>
        <p:txBody>
          <a:bodyPr wrap="none">
            <a:spAutoFit/>
          </a:bodyPr>
          <a:lstStyle/>
          <a:p>
            <a:pPr algn="ctr"/>
            <a:r>
              <a:rPr lang="ru-RU" sz="1100" b="1" dirty="0" smtClean="0">
                <a:solidFill>
                  <a:schemeClr val="bg1">
                    <a:lumMod val="50000"/>
                  </a:schemeClr>
                </a:solidFill>
                <a:latin typeface="Century Gothic" panose="020B0502020202020204" pitchFamily="34" charset="0"/>
              </a:rPr>
              <a:t>РУССКИЙ ЯЗЫК И ЛИТЕРАТУРА</a:t>
            </a:r>
            <a:endParaRPr lang="ru-RU" sz="1100" b="1" dirty="0">
              <a:solidFill>
                <a:schemeClr val="bg1">
                  <a:lumMod val="50000"/>
                </a:schemeClr>
              </a:solidFill>
              <a:latin typeface="Century Gothic" panose="020B0502020202020204" pitchFamily="34" charset="0"/>
            </a:endParaRPr>
          </a:p>
        </p:txBody>
      </p:sp>
      <p:sp>
        <p:nvSpPr>
          <p:cNvPr id="4" name="Прямоугольник 3"/>
          <p:cNvSpPr/>
          <p:nvPr/>
        </p:nvSpPr>
        <p:spPr>
          <a:xfrm>
            <a:off x="1211364" y="941244"/>
            <a:ext cx="6631944" cy="307777"/>
          </a:xfrm>
          <a:prstGeom prst="rect">
            <a:avLst/>
          </a:prstGeom>
        </p:spPr>
        <p:txBody>
          <a:bodyPr wrap="none">
            <a:spAutoFit/>
          </a:bodyPr>
          <a:lstStyle/>
          <a:p>
            <a:pPr marL="114300" algn="just">
              <a:spcBef>
                <a:spcPts val="100"/>
              </a:spcBef>
              <a:spcAft>
                <a:spcPts val="100"/>
              </a:spcAft>
            </a:pPr>
            <a:r>
              <a:rPr lang="ru-RU" b="1" dirty="0">
                <a:latin typeface="Century Gothic"/>
              </a:rPr>
              <a:t>Формирование универсальных учебных коммуникативных действий</a:t>
            </a:r>
          </a:p>
        </p:txBody>
      </p:sp>
      <p:sp>
        <p:nvSpPr>
          <p:cNvPr id="8" name="TextBox 7"/>
          <p:cNvSpPr txBox="1"/>
          <p:nvPr/>
        </p:nvSpPr>
        <p:spPr>
          <a:xfrm rot="16200000">
            <a:off x="-891473" y="2859625"/>
            <a:ext cx="2655320" cy="369332"/>
          </a:xfrm>
          <a:prstGeom prst="rect">
            <a:avLst/>
          </a:prstGeom>
          <a:solidFill>
            <a:srgbClr val="FF0000"/>
          </a:solidFill>
        </p:spPr>
        <p:txBody>
          <a:bodyPr wrap="square" rtlCol="0">
            <a:spAutoFit/>
          </a:bodyPr>
          <a:lstStyle/>
          <a:p>
            <a:pPr algn="ctr"/>
            <a:r>
              <a:rPr lang="ru-RU" sz="1800" b="1" dirty="0" smtClean="0">
                <a:solidFill>
                  <a:schemeClr val="bg1"/>
                </a:solidFill>
                <a:latin typeface="Century Gothic" panose="020B0502020202020204" pitchFamily="34" charset="0"/>
              </a:rPr>
              <a:t>ПРИМЕР</a:t>
            </a:r>
            <a:endParaRPr lang="ru-RU" sz="1800" b="1" dirty="0">
              <a:solidFill>
                <a:schemeClr val="bg1"/>
              </a:solidFill>
              <a:latin typeface="Century Gothic" panose="020B0502020202020204" pitchFamily="34" charset="0"/>
            </a:endParaRPr>
          </a:p>
        </p:txBody>
      </p:sp>
      <p:sp>
        <p:nvSpPr>
          <p:cNvPr id="9" name="TextBox 8"/>
          <p:cNvSpPr txBox="1"/>
          <p:nvPr/>
        </p:nvSpPr>
        <p:spPr>
          <a:xfrm rot="20257504">
            <a:off x="7696262" y="649771"/>
            <a:ext cx="1095138" cy="369332"/>
          </a:xfrm>
          <a:prstGeom prst="rect">
            <a:avLst/>
          </a:prstGeom>
          <a:solidFill>
            <a:srgbClr val="FF0000"/>
          </a:solidFill>
        </p:spPr>
        <p:txBody>
          <a:bodyPr wrap="square" rtlCol="0">
            <a:spAutoFit/>
          </a:bodyPr>
          <a:lstStyle/>
          <a:p>
            <a:pPr algn="ctr"/>
            <a:r>
              <a:rPr lang="ru-RU" sz="1800" b="1" dirty="0" smtClean="0">
                <a:solidFill>
                  <a:schemeClr val="bg1"/>
                </a:solidFill>
                <a:latin typeface="Century Gothic" panose="020B0502020202020204" pitchFamily="34" charset="0"/>
              </a:rPr>
              <a:t>ПРИМЕР</a:t>
            </a:r>
            <a:endParaRPr lang="ru-RU"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963744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910466"/>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Описание взаимосвязи УУД с содержанием учебных предметов</a:t>
            </a: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rPr>
              <a:t/>
            </a:r>
            <a:br>
              <a:rPr lang="ru-RU" dirty="0">
                <a:solidFill>
                  <a:schemeClr val="bg1"/>
                </a:solidFill>
              </a:rPr>
            </a:br>
            <a:endParaRPr lang="ru-RU" sz="28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3" name="Объект 2"/>
          <p:cNvSpPr>
            <a:spLocks noGrp="1"/>
          </p:cNvSpPr>
          <p:nvPr>
            <p:ph idx="1"/>
          </p:nvPr>
        </p:nvSpPr>
        <p:spPr>
          <a:xfrm>
            <a:off x="611560" y="1716629"/>
            <a:ext cx="8280920" cy="1503193"/>
          </a:xfrm>
        </p:spPr>
        <p:txBody>
          <a:bodyPr/>
          <a:lstStyle/>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 Владеть </a:t>
            </a:r>
            <a:r>
              <a:rPr lang="ru-RU" sz="1100" dirty="0">
                <a:solidFill>
                  <a:srgbClr val="003366"/>
                </a:solidFill>
                <a:latin typeface="Century Gothic" panose="020B0502020202020204" pitchFamily="34" charset="0"/>
                <a:ea typeface="Times New Roman"/>
              </a:rPr>
              <a:t>социокультурными нормами и нормами речевого поведения в актуальных сферах речевого общения, соблюдать нормы современного русского литературного языка и нормы речевого этикета; уместно пользоваться внеязыковыми средствами общения (жестами, мимикой</a:t>
            </a:r>
            <a:r>
              <a:rPr lang="ru-RU" sz="1100" dirty="0" smtClean="0">
                <a:solidFill>
                  <a:srgbClr val="003366"/>
                </a:solidFill>
                <a:latin typeface="Century Gothic" panose="020B0502020202020204" pitchFamily="34" charset="0"/>
                <a:ea typeface="Times New Roman"/>
              </a:rPr>
              <a:t>)</a:t>
            </a:r>
            <a:endParaRPr lang="ru-RU" sz="1100" dirty="0">
              <a:solidFill>
                <a:srgbClr val="003366"/>
              </a:solidFill>
              <a:latin typeface="Century Gothic" panose="020B0502020202020204" pitchFamily="34" charset="0"/>
              <a:ea typeface="Times New Roman"/>
            </a:endParaRPr>
          </a:p>
          <a:p>
            <a:pPr marL="0" lvl="0" indent="0" algn="just">
              <a:spcAft>
                <a:spcPts val="100"/>
              </a:spcAft>
              <a:buSzPts val="1000"/>
              <a:buNone/>
              <a:tabLst>
                <a:tab pos="457200" algn="l"/>
              </a:tabLst>
            </a:pPr>
            <a:r>
              <a:rPr lang="ru-RU" sz="1100" dirty="0" smtClean="0">
                <a:solidFill>
                  <a:srgbClr val="003366"/>
                </a:solidFill>
                <a:latin typeface="Century Gothic" panose="020B0502020202020204" pitchFamily="34" charset="0"/>
                <a:ea typeface="Times New Roman"/>
              </a:rPr>
              <a:t>► Публично </a:t>
            </a:r>
            <a:r>
              <a:rPr lang="ru-RU" sz="1100" dirty="0">
                <a:solidFill>
                  <a:srgbClr val="003366"/>
                </a:solidFill>
                <a:latin typeface="Century Gothic" panose="020B0502020202020204" pitchFamily="34" charset="0"/>
                <a:ea typeface="Times New Roman"/>
              </a:rPr>
              <a:t>представлять результаты проведенного языкового анализа, выполненного лингвистического эксперимента, исследования, проекта; самостоятельно выбирать формат выступления с учетом цели презентации и особенностей аудитории и в соответствии с этим составлять устные и письменные тексты с использованием иллюстративного </a:t>
            </a:r>
            <a:r>
              <a:rPr lang="ru-RU" sz="1100" dirty="0" smtClean="0">
                <a:solidFill>
                  <a:srgbClr val="003366"/>
                </a:solidFill>
                <a:latin typeface="Century Gothic" panose="020B0502020202020204" pitchFamily="34" charset="0"/>
                <a:ea typeface="Times New Roman"/>
              </a:rPr>
              <a:t>материала</a:t>
            </a:r>
            <a:endParaRPr lang="ru-RU" sz="1100" dirty="0">
              <a:solidFill>
                <a:srgbClr val="003366"/>
              </a:solidFill>
              <a:latin typeface="Century Gothic" panose="020B0502020202020204" pitchFamily="34" charset="0"/>
              <a:ea typeface="Times New Roman"/>
            </a:endParaRPr>
          </a:p>
        </p:txBody>
      </p:sp>
      <p:sp>
        <p:nvSpPr>
          <p:cNvPr id="5" name="Прямоугольник 4"/>
          <p:cNvSpPr/>
          <p:nvPr/>
        </p:nvSpPr>
        <p:spPr>
          <a:xfrm>
            <a:off x="3387440" y="1249021"/>
            <a:ext cx="2279791" cy="261610"/>
          </a:xfrm>
          <a:prstGeom prst="rect">
            <a:avLst/>
          </a:prstGeom>
        </p:spPr>
        <p:txBody>
          <a:bodyPr wrap="none">
            <a:spAutoFit/>
          </a:bodyPr>
          <a:lstStyle/>
          <a:p>
            <a:pPr algn="ctr"/>
            <a:r>
              <a:rPr lang="ru-RU" sz="1100" b="1" dirty="0" smtClean="0">
                <a:solidFill>
                  <a:schemeClr val="bg1">
                    <a:lumMod val="50000"/>
                  </a:schemeClr>
                </a:solidFill>
                <a:latin typeface="Century Gothic" panose="020B0502020202020204" pitchFamily="34" charset="0"/>
              </a:rPr>
              <a:t>РУССКИЙ ЯЗЫК И ЛИТЕРАТУРА</a:t>
            </a:r>
            <a:endParaRPr lang="ru-RU" sz="1100" b="1" dirty="0">
              <a:solidFill>
                <a:schemeClr val="bg1">
                  <a:lumMod val="50000"/>
                </a:schemeClr>
              </a:solidFill>
              <a:latin typeface="Century Gothic" panose="020B0502020202020204" pitchFamily="34" charset="0"/>
            </a:endParaRPr>
          </a:p>
        </p:txBody>
      </p:sp>
      <p:sp>
        <p:nvSpPr>
          <p:cNvPr id="4" name="Прямоугольник 3"/>
          <p:cNvSpPr/>
          <p:nvPr/>
        </p:nvSpPr>
        <p:spPr>
          <a:xfrm>
            <a:off x="1424563" y="941244"/>
            <a:ext cx="6205545" cy="307777"/>
          </a:xfrm>
          <a:prstGeom prst="rect">
            <a:avLst/>
          </a:prstGeom>
        </p:spPr>
        <p:txBody>
          <a:bodyPr wrap="none">
            <a:spAutoFit/>
          </a:bodyPr>
          <a:lstStyle/>
          <a:p>
            <a:pPr marL="114300" algn="just">
              <a:spcBef>
                <a:spcPts val="100"/>
              </a:spcBef>
              <a:spcAft>
                <a:spcPts val="100"/>
              </a:spcAft>
            </a:pPr>
            <a:r>
              <a:rPr lang="ru-RU" b="1" dirty="0">
                <a:latin typeface="Century Gothic"/>
              </a:rPr>
              <a:t>Формирование универсальных учебных регулятивных действий</a:t>
            </a:r>
          </a:p>
        </p:txBody>
      </p:sp>
      <p:sp>
        <p:nvSpPr>
          <p:cNvPr id="8" name="TextBox 7"/>
          <p:cNvSpPr txBox="1"/>
          <p:nvPr/>
        </p:nvSpPr>
        <p:spPr>
          <a:xfrm rot="16200000">
            <a:off x="-315409" y="2283561"/>
            <a:ext cx="1503191" cy="369332"/>
          </a:xfrm>
          <a:prstGeom prst="rect">
            <a:avLst/>
          </a:prstGeom>
          <a:solidFill>
            <a:srgbClr val="FF0000"/>
          </a:solidFill>
        </p:spPr>
        <p:txBody>
          <a:bodyPr wrap="square" rtlCol="0">
            <a:spAutoFit/>
          </a:bodyPr>
          <a:lstStyle/>
          <a:p>
            <a:pPr algn="ctr"/>
            <a:r>
              <a:rPr lang="ru-RU" sz="1800" b="1" dirty="0" smtClean="0">
                <a:solidFill>
                  <a:schemeClr val="bg1"/>
                </a:solidFill>
                <a:latin typeface="Century Gothic" panose="020B0502020202020204" pitchFamily="34" charset="0"/>
              </a:rPr>
              <a:t>ПРИМЕР</a:t>
            </a:r>
            <a:endParaRPr lang="ru-RU" sz="1800" b="1" dirty="0">
              <a:solidFill>
                <a:schemeClr val="bg1"/>
              </a:solidFill>
              <a:latin typeface="Century Gothic" panose="020B0502020202020204" pitchFamily="34" charset="0"/>
            </a:endParaRPr>
          </a:p>
        </p:txBody>
      </p:sp>
      <p:pic>
        <p:nvPicPr>
          <p:cNvPr id="9" name="Picture 2" descr="https://cdn-icons-png.flaticon.com/512/3574/35747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932" y="3507854"/>
            <a:ext cx="1488133" cy="14881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257504">
            <a:off x="7595448" y="649771"/>
            <a:ext cx="1095138" cy="369332"/>
          </a:xfrm>
          <a:prstGeom prst="rect">
            <a:avLst/>
          </a:prstGeom>
          <a:solidFill>
            <a:srgbClr val="FF0000"/>
          </a:solidFill>
        </p:spPr>
        <p:txBody>
          <a:bodyPr wrap="square" rtlCol="0">
            <a:spAutoFit/>
          </a:bodyPr>
          <a:lstStyle/>
          <a:p>
            <a:pPr algn="ctr"/>
            <a:r>
              <a:rPr lang="ru-RU" sz="1800" b="1" dirty="0" smtClean="0">
                <a:solidFill>
                  <a:schemeClr val="bg1"/>
                </a:solidFill>
                <a:latin typeface="Century Gothic" panose="020B0502020202020204" pitchFamily="34" charset="0"/>
              </a:rPr>
              <a:t>ПРИМЕР</a:t>
            </a:r>
            <a:endParaRPr lang="ru-RU"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824511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9" name="Заголовок 1"/>
          <p:cNvSpPr>
            <a:spLocks noGrp="1"/>
          </p:cNvSpPr>
          <p:nvPr>
            <p:ph type="title"/>
          </p:nvPr>
        </p:nvSpPr>
        <p:spPr>
          <a:xfrm>
            <a:off x="0" y="1"/>
            <a:ext cx="9144000" cy="555525"/>
          </a:xfrm>
          <a:solidFill>
            <a:srgbClr val="FF0000"/>
          </a:solidFill>
        </p:spPr>
        <p:txBody>
          <a:bodyPr>
            <a:noAutofit/>
          </a:bodyPr>
          <a:lstStyle/>
          <a:p>
            <a:pPr algn="ctr"/>
            <a:r>
              <a:rPr lang="ru-RU" sz="2400" b="1" dirty="0" smtClean="0">
                <a:solidFill>
                  <a:schemeClr val="bg1"/>
                </a:solidFill>
                <a:latin typeface="Century Gothic" panose="020B0502020202020204" pitchFamily="34" charset="0"/>
              </a:rPr>
              <a:t>Федеральная рабочая программа воспитания</a:t>
            </a:r>
            <a:endParaRPr lang="ru-RU" sz="2400" dirty="0">
              <a:solidFill>
                <a:schemeClr val="bg1"/>
              </a:solidFill>
            </a:endParaRPr>
          </a:p>
        </p:txBody>
      </p:sp>
      <p:graphicFrame>
        <p:nvGraphicFramePr>
          <p:cNvPr id="10" name="Схема 9"/>
          <p:cNvGraphicFramePr/>
          <p:nvPr>
            <p:extLst>
              <p:ext uri="{D42A27DB-BD31-4B8C-83A1-F6EECF244321}">
                <p14:modId xmlns:p14="http://schemas.microsoft.com/office/powerpoint/2010/main" val="15040320"/>
              </p:ext>
            </p:extLst>
          </p:nvPr>
        </p:nvGraphicFramePr>
        <p:xfrm>
          <a:off x="251520" y="3723878"/>
          <a:ext cx="8712967"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251520" y="4587974"/>
            <a:ext cx="2304256" cy="523220"/>
          </a:xfrm>
          <a:prstGeom prst="rect">
            <a:avLst/>
          </a:prstGeom>
          <a:noFill/>
        </p:spPr>
        <p:txBody>
          <a:bodyPr wrap="square" rtlCol="0">
            <a:spAutoFit/>
          </a:bodyPr>
          <a:lstStyle/>
          <a:p>
            <a:pPr algn="ctr"/>
            <a:r>
              <a:rPr lang="ru-RU" b="1" dirty="0" smtClean="0">
                <a:solidFill>
                  <a:srgbClr val="FF0000"/>
                </a:solidFill>
                <a:latin typeface="Century Gothic" panose="020B0502020202020204" pitchFamily="34" charset="0"/>
              </a:rPr>
              <a:t>Изменения НЕ допустимы</a:t>
            </a:r>
            <a:endParaRPr lang="ru-RU" b="1" dirty="0">
              <a:solidFill>
                <a:srgbClr val="FF0000"/>
              </a:solidFill>
              <a:latin typeface="Century Gothic" panose="020B0502020202020204" pitchFamily="34" charset="0"/>
            </a:endParaRPr>
          </a:p>
        </p:txBody>
      </p:sp>
      <p:sp>
        <p:nvSpPr>
          <p:cNvPr id="15" name="TextBox 14"/>
          <p:cNvSpPr txBox="1"/>
          <p:nvPr/>
        </p:nvSpPr>
        <p:spPr>
          <a:xfrm>
            <a:off x="3419872" y="4587974"/>
            <a:ext cx="2304256" cy="307777"/>
          </a:xfrm>
          <a:prstGeom prst="rect">
            <a:avLst/>
          </a:prstGeom>
          <a:noFill/>
        </p:spPr>
        <p:txBody>
          <a:bodyPr wrap="square" rtlCol="0">
            <a:spAutoFit/>
          </a:bodyPr>
          <a:lstStyle/>
          <a:p>
            <a:pPr algn="ctr"/>
            <a:r>
              <a:rPr lang="ru-RU" b="1" dirty="0" smtClean="0">
                <a:solidFill>
                  <a:srgbClr val="FF0000"/>
                </a:solidFill>
                <a:latin typeface="Century Gothic" panose="020B0502020202020204" pitchFamily="34" charset="0"/>
              </a:rPr>
              <a:t>Изменения допустимы</a:t>
            </a:r>
            <a:endParaRPr lang="ru-RU" b="1" dirty="0">
              <a:solidFill>
                <a:srgbClr val="FF0000"/>
              </a:solidFill>
              <a:latin typeface="Century Gothic" panose="020B0502020202020204" pitchFamily="34" charset="0"/>
            </a:endParaRPr>
          </a:p>
        </p:txBody>
      </p:sp>
      <p:sp>
        <p:nvSpPr>
          <p:cNvPr id="18" name="TextBox 17"/>
          <p:cNvSpPr txBox="1"/>
          <p:nvPr/>
        </p:nvSpPr>
        <p:spPr>
          <a:xfrm>
            <a:off x="6660231" y="4587973"/>
            <a:ext cx="2304256" cy="307777"/>
          </a:xfrm>
          <a:prstGeom prst="rect">
            <a:avLst/>
          </a:prstGeom>
          <a:noFill/>
        </p:spPr>
        <p:txBody>
          <a:bodyPr wrap="square" rtlCol="0">
            <a:spAutoFit/>
          </a:bodyPr>
          <a:lstStyle/>
          <a:p>
            <a:pPr algn="ctr"/>
            <a:r>
              <a:rPr lang="ru-RU" b="1" dirty="0" smtClean="0">
                <a:solidFill>
                  <a:srgbClr val="FF0000"/>
                </a:solidFill>
                <a:latin typeface="Century Gothic" panose="020B0502020202020204" pitchFamily="34" charset="0"/>
              </a:rPr>
              <a:t>Изменения допустимы</a:t>
            </a:r>
            <a:endParaRPr lang="ru-RU" b="1" dirty="0">
              <a:solidFill>
                <a:srgbClr val="FF0000"/>
              </a:solidFill>
              <a:latin typeface="Century Gothic" panose="020B0502020202020204" pitchFamily="34" charset="0"/>
            </a:endParaRPr>
          </a:p>
        </p:txBody>
      </p:sp>
      <p:sp>
        <p:nvSpPr>
          <p:cNvPr id="12" name="TextBox 11"/>
          <p:cNvSpPr txBox="1"/>
          <p:nvPr/>
        </p:nvSpPr>
        <p:spPr>
          <a:xfrm>
            <a:off x="1043608" y="849441"/>
            <a:ext cx="2520280" cy="523220"/>
          </a:xfrm>
          <a:prstGeom prst="rect">
            <a:avLst/>
          </a:prstGeom>
          <a:noFill/>
          <a:ln w="12700">
            <a:solidFill>
              <a:schemeClr val="tx1"/>
            </a:solidFill>
            <a:prstDash val="sysDash"/>
          </a:ln>
        </p:spPr>
        <p:txBody>
          <a:bodyPr wrap="square" rtlCol="0">
            <a:spAutoFit/>
          </a:bodyPr>
          <a:lstStyle/>
          <a:p>
            <a:pPr algn="ctr"/>
            <a:r>
              <a:rPr lang="ru-RU" b="1" dirty="0" smtClean="0">
                <a:solidFill>
                  <a:srgbClr val="003366"/>
                </a:solidFill>
                <a:latin typeface="Century Gothic" panose="020B0502020202020204" pitchFamily="34" charset="0"/>
              </a:rPr>
              <a:t>Обязательные модули воспитательной работы</a:t>
            </a:r>
            <a:endParaRPr lang="ru-RU" b="1" dirty="0">
              <a:solidFill>
                <a:srgbClr val="003366"/>
              </a:solidFill>
              <a:latin typeface="Century Gothic" panose="020B0502020202020204" pitchFamily="34" charset="0"/>
            </a:endParaRPr>
          </a:p>
        </p:txBody>
      </p:sp>
      <p:sp>
        <p:nvSpPr>
          <p:cNvPr id="19" name="TextBox 18"/>
          <p:cNvSpPr txBox="1"/>
          <p:nvPr/>
        </p:nvSpPr>
        <p:spPr>
          <a:xfrm>
            <a:off x="261526" y="2820873"/>
            <a:ext cx="1934210" cy="830997"/>
          </a:xfrm>
          <a:prstGeom prst="rect">
            <a:avLst/>
          </a:prstGeom>
          <a:noFill/>
          <a:ln w="12700">
            <a:solidFill>
              <a:schemeClr val="tx1"/>
            </a:solidFill>
            <a:prstDash val="sysDash"/>
          </a:ln>
        </p:spPr>
        <p:txBody>
          <a:bodyPr wrap="square" rtlCol="0">
            <a:spAutoFit/>
          </a:bodyPr>
          <a:lstStyle/>
          <a:p>
            <a:pPr algn="ctr"/>
            <a:r>
              <a:rPr lang="ru-RU" sz="1200" b="1" dirty="0" smtClean="0">
                <a:solidFill>
                  <a:srgbClr val="003366"/>
                </a:solidFill>
                <a:latin typeface="Century Gothic" panose="020B0502020202020204" pitchFamily="34" charset="0"/>
              </a:rPr>
              <a:t>Дополнительные модули воспитательной работы</a:t>
            </a:r>
            <a:endParaRPr lang="ru-RU" sz="1200" b="1" dirty="0">
              <a:solidFill>
                <a:srgbClr val="003366"/>
              </a:solidFill>
              <a:latin typeface="Century Gothic" panose="020B0502020202020204" pitchFamily="34" charset="0"/>
            </a:endParaRPr>
          </a:p>
        </p:txBody>
      </p:sp>
      <p:sp>
        <p:nvSpPr>
          <p:cNvPr id="20" name="TextBox 19"/>
          <p:cNvSpPr txBox="1"/>
          <p:nvPr/>
        </p:nvSpPr>
        <p:spPr>
          <a:xfrm>
            <a:off x="2303748" y="2820872"/>
            <a:ext cx="1934210" cy="830997"/>
          </a:xfrm>
          <a:prstGeom prst="rect">
            <a:avLst/>
          </a:prstGeom>
          <a:noFill/>
          <a:ln w="12700">
            <a:solidFill>
              <a:schemeClr val="tx1"/>
            </a:solidFill>
            <a:prstDash val="sysDash"/>
          </a:ln>
        </p:spPr>
        <p:txBody>
          <a:bodyPr wrap="square" rtlCol="0">
            <a:spAutoFit/>
          </a:bodyPr>
          <a:lstStyle/>
          <a:p>
            <a:pPr algn="ctr"/>
            <a:r>
              <a:rPr lang="ru-RU" sz="1200" b="1" dirty="0" smtClean="0">
                <a:solidFill>
                  <a:srgbClr val="003366"/>
                </a:solidFill>
                <a:latin typeface="Century Gothic" panose="020B0502020202020204" pitchFamily="34" charset="0"/>
              </a:rPr>
              <a:t>Вариативные виды и формы воспитательной работы</a:t>
            </a:r>
            <a:endParaRPr lang="ru-RU" sz="1200" b="1" dirty="0">
              <a:solidFill>
                <a:srgbClr val="003366"/>
              </a:solidFill>
              <a:latin typeface="Century Gothic" panose="020B0502020202020204" pitchFamily="34" charset="0"/>
            </a:endParaRPr>
          </a:p>
        </p:txBody>
      </p:sp>
      <p:cxnSp>
        <p:nvCxnSpPr>
          <p:cNvPr id="21" name="Соединительная линия уступом 20"/>
          <p:cNvCxnSpPr>
            <a:endCxn id="19" idx="0"/>
          </p:cNvCxnSpPr>
          <p:nvPr/>
        </p:nvCxnSpPr>
        <p:spPr>
          <a:xfrm rot="5400000">
            <a:off x="1042084" y="1559209"/>
            <a:ext cx="1448212" cy="1075117"/>
          </a:xfrm>
          <a:prstGeom prst="bentConnector3">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 name="Соединительная линия уступом 22"/>
          <p:cNvCxnSpPr>
            <a:stCxn id="12" idx="2"/>
            <a:endCxn id="20" idx="0"/>
          </p:cNvCxnSpPr>
          <p:nvPr/>
        </p:nvCxnSpPr>
        <p:spPr>
          <a:xfrm rot="16200000" flipH="1">
            <a:off x="2063195" y="1613213"/>
            <a:ext cx="1448211" cy="967105"/>
          </a:xfrm>
          <a:prstGeom prst="bentConnector3">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Схема 6"/>
          <p:cNvGraphicFramePr/>
          <p:nvPr>
            <p:extLst>
              <p:ext uri="{D42A27DB-BD31-4B8C-83A1-F6EECF244321}">
                <p14:modId xmlns:p14="http://schemas.microsoft.com/office/powerpoint/2010/main" val="4179872858"/>
              </p:ext>
            </p:extLst>
          </p:nvPr>
        </p:nvGraphicFramePr>
        <p:xfrm>
          <a:off x="251520" y="555526"/>
          <a:ext cx="8712968" cy="31478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47786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6352C14-E756-47E9-94F3-12C75E5C91D8}"/>
              </a:ext>
            </a:extLst>
          </p:cNvPr>
          <p:cNvSpPr txBox="1"/>
          <p:nvPr/>
        </p:nvSpPr>
        <p:spPr>
          <a:xfrm>
            <a:off x="0" y="0"/>
            <a:ext cx="9144000"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Изменения в системе общего образования</a:t>
            </a:r>
            <a:endParaRPr lang="ru-RU" sz="2400" b="1" dirty="0">
              <a:solidFill>
                <a:schemeClr val="bg1"/>
              </a:solidFill>
              <a:latin typeface="Century Gothic" panose="020B0502020202020204" pitchFamily="34" charset="0"/>
            </a:endParaRPr>
          </a:p>
        </p:txBody>
      </p:sp>
      <p:sp>
        <p:nvSpPr>
          <p:cNvPr id="3" name="Прямоугольник 2"/>
          <p:cNvSpPr/>
          <p:nvPr/>
        </p:nvSpPr>
        <p:spPr>
          <a:xfrm>
            <a:off x="251520" y="987574"/>
            <a:ext cx="8640960" cy="830997"/>
          </a:xfrm>
          <a:prstGeom prst="rect">
            <a:avLst/>
          </a:prstGeom>
          <a:solidFill>
            <a:srgbClr val="003366"/>
          </a:solidFill>
        </p:spPr>
        <p:txBody>
          <a:bodyPr wrap="square">
            <a:spAutoFit/>
          </a:bodyPr>
          <a:lstStyle/>
          <a:p>
            <a:pPr algn="ctr"/>
            <a:r>
              <a:rPr lang="ru-RU" sz="2400" b="1" dirty="0">
                <a:solidFill>
                  <a:schemeClr val="bg1"/>
                </a:solidFill>
                <a:latin typeface="Century Gothic" panose="020B0502020202020204" pitchFamily="34" charset="0"/>
              </a:rPr>
              <a:t>С 1 </a:t>
            </a:r>
            <a:r>
              <a:rPr lang="ru-RU" sz="2400" b="1" dirty="0" smtClean="0">
                <a:solidFill>
                  <a:schemeClr val="bg1"/>
                </a:solidFill>
                <a:latin typeface="Century Gothic" panose="020B0502020202020204" pitchFamily="34" charset="0"/>
              </a:rPr>
              <a:t>сентября 2023 </a:t>
            </a:r>
            <a:r>
              <a:rPr lang="ru-RU" sz="2400" b="1" dirty="0">
                <a:solidFill>
                  <a:schemeClr val="bg1"/>
                </a:solidFill>
                <a:latin typeface="Century Gothic" panose="020B0502020202020204" pitchFamily="34" charset="0"/>
              </a:rPr>
              <a:t>года </a:t>
            </a:r>
            <a:r>
              <a:rPr lang="ru-RU" sz="2400" b="1" dirty="0" smtClean="0">
                <a:solidFill>
                  <a:schemeClr val="bg1"/>
                </a:solidFill>
                <a:latin typeface="Century Gothic" panose="020B0502020202020204" pitchFamily="34" charset="0"/>
              </a:rPr>
              <a:t>общеобразовательные организации обязаны работать по ФООП</a:t>
            </a:r>
            <a:endParaRPr lang="ru-RU" sz="2400" b="1" dirty="0">
              <a:solidFill>
                <a:schemeClr val="bg1"/>
              </a:solidFill>
              <a:latin typeface="Century Gothic" panose="020B0502020202020204" pitchFamily="34" charset="0"/>
            </a:endParaRPr>
          </a:p>
        </p:txBody>
      </p:sp>
      <p:sp>
        <p:nvSpPr>
          <p:cNvPr id="4" name="Прямоугольник 3"/>
          <p:cNvSpPr/>
          <p:nvPr/>
        </p:nvSpPr>
        <p:spPr>
          <a:xfrm>
            <a:off x="3059832" y="2355726"/>
            <a:ext cx="5760640" cy="2123658"/>
          </a:xfrm>
          <a:prstGeom prst="rect">
            <a:avLst/>
          </a:prstGeom>
        </p:spPr>
        <p:txBody>
          <a:bodyPr wrap="square">
            <a:spAutoFit/>
          </a:bodyPr>
          <a:lstStyle/>
          <a:p>
            <a:pPr algn="just"/>
            <a:r>
              <a:rPr lang="ru-RU" sz="1200" i="1" dirty="0">
                <a:solidFill>
                  <a:srgbClr val="002060"/>
                </a:solidFill>
              </a:rPr>
              <a:t>Приказ Министерства просвещения Российской Федерации от 16.11.2022 № 992 </a:t>
            </a:r>
            <a:r>
              <a:rPr lang="ru-RU" sz="1200" i="1" dirty="0" smtClean="0">
                <a:solidFill>
                  <a:srgbClr val="002060"/>
                </a:solidFill>
              </a:rPr>
              <a:t>«Об </a:t>
            </a:r>
            <a:r>
              <a:rPr lang="ru-RU" sz="1200" i="1" dirty="0">
                <a:solidFill>
                  <a:srgbClr val="002060"/>
                </a:solidFill>
              </a:rPr>
              <a:t>утверждении федеральной образовательной программы начального общего </a:t>
            </a:r>
            <a:r>
              <a:rPr lang="ru-RU" sz="1200" i="1" dirty="0" smtClean="0">
                <a:solidFill>
                  <a:srgbClr val="002060"/>
                </a:solidFill>
              </a:rPr>
              <a:t>образования»</a:t>
            </a:r>
          </a:p>
          <a:p>
            <a:pPr algn="just"/>
            <a:endParaRPr lang="ru-RU" sz="1200" i="1" dirty="0">
              <a:solidFill>
                <a:srgbClr val="002060"/>
              </a:solidFill>
            </a:endParaRPr>
          </a:p>
          <a:p>
            <a:pPr algn="just"/>
            <a:r>
              <a:rPr lang="ru-RU" sz="1200" i="1" dirty="0" smtClean="0">
                <a:solidFill>
                  <a:srgbClr val="002060"/>
                </a:solidFill>
              </a:rPr>
              <a:t>Приказ </a:t>
            </a:r>
            <a:r>
              <a:rPr lang="ru-RU" sz="1200" i="1" dirty="0">
                <a:solidFill>
                  <a:srgbClr val="002060"/>
                </a:solidFill>
              </a:rPr>
              <a:t>Министерства просвещения Российской Федерации от 16.11.2022 № 993 </a:t>
            </a:r>
            <a:r>
              <a:rPr lang="ru-RU" sz="1200" i="1" dirty="0" smtClean="0">
                <a:solidFill>
                  <a:srgbClr val="002060"/>
                </a:solidFill>
              </a:rPr>
              <a:t>«Об </a:t>
            </a:r>
            <a:r>
              <a:rPr lang="ru-RU" sz="1200" i="1" dirty="0">
                <a:solidFill>
                  <a:srgbClr val="002060"/>
                </a:solidFill>
              </a:rPr>
              <a:t>утверждении федеральной образовательной программы основного общего </a:t>
            </a:r>
            <a:r>
              <a:rPr lang="ru-RU" sz="1200" i="1" dirty="0" smtClean="0">
                <a:solidFill>
                  <a:srgbClr val="002060"/>
                </a:solidFill>
              </a:rPr>
              <a:t>образования»</a:t>
            </a:r>
          </a:p>
          <a:p>
            <a:pPr algn="just"/>
            <a:endParaRPr lang="ru-RU" sz="1200" i="1" dirty="0">
              <a:solidFill>
                <a:srgbClr val="002060"/>
              </a:solidFill>
            </a:endParaRPr>
          </a:p>
          <a:p>
            <a:pPr algn="just"/>
            <a:r>
              <a:rPr lang="ru-RU" sz="1200" i="1" dirty="0">
                <a:solidFill>
                  <a:srgbClr val="002060"/>
                </a:solidFill>
              </a:rPr>
              <a:t>Приказ Министерства просвещения Российской Федерации от 23.11.2022 № 1014 </a:t>
            </a:r>
            <a:r>
              <a:rPr lang="ru-RU" sz="1200" i="1" dirty="0" smtClean="0">
                <a:solidFill>
                  <a:srgbClr val="002060"/>
                </a:solidFill>
              </a:rPr>
              <a:t>«Об </a:t>
            </a:r>
            <a:r>
              <a:rPr lang="ru-RU" sz="1200" i="1" dirty="0">
                <a:solidFill>
                  <a:srgbClr val="002060"/>
                </a:solidFill>
              </a:rPr>
              <a:t>утверждении федеральной образовательной программы среднего общего </a:t>
            </a:r>
            <a:r>
              <a:rPr lang="ru-RU" sz="1200" i="1" dirty="0" smtClean="0">
                <a:solidFill>
                  <a:srgbClr val="002060"/>
                </a:solidFill>
              </a:rPr>
              <a:t>образования»</a:t>
            </a:r>
            <a:endParaRPr lang="ru-RU" sz="1200" i="1" dirty="0">
              <a:solidFill>
                <a:srgbClr val="002060"/>
              </a:solidFill>
            </a:endParaRPr>
          </a:p>
        </p:txBody>
      </p:sp>
      <p:pic>
        <p:nvPicPr>
          <p:cNvPr id="8" name="Picture 2" descr="https://cdn-icons-png.flaticon.com/512/417/4172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571750"/>
            <a:ext cx="1580796" cy="15807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qrcoder.ru/code/?http%3A%2F%2Fpublication.pravo.gov.ru%2FDocument%2FView%2F0001202212220053&amp;4&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355726"/>
            <a:ext cx="636826" cy="6368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qrcoder.ru/code/?http%3A%2F%2Fpublication.pravo.gov.ru%2FDocument%2FView%2F0001202212220024&amp;4&am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087052"/>
            <a:ext cx="636826" cy="6368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qrcoder.ru/code/?http%3A%2F%2Fpublication.pravo.gov.ru%2FDocument%2FView%2F0001202212220051&amp;4&am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3807132"/>
            <a:ext cx="636826" cy="63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344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6352C14-E756-47E9-94F3-12C75E5C91D8}"/>
              </a:ext>
            </a:extLst>
          </p:cNvPr>
          <p:cNvSpPr txBox="1"/>
          <p:nvPr/>
        </p:nvSpPr>
        <p:spPr>
          <a:xfrm>
            <a:off x="0" y="2211710"/>
            <a:ext cx="9144000" cy="584775"/>
          </a:xfrm>
          <a:prstGeom prst="rect">
            <a:avLst/>
          </a:prstGeom>
          <a:solidFill>
            <a:srgbClr val="003366"/>
          </a:solidFill>
        </p:spPr>
        <p:txBody>
          <a:bodyPr wrap="square" rtlCol="0">
            <a:spAutoFit/>
          </a:bodyPr>
          <a:lstStyle/>
          <a:p>
            <a:pPr algn="ctr"/>
            <a:r>
              <a:rPr lang="ru-RU" sz="3200" b="1" dirty="0" smtClean="0">
                <a:solidFill>
                  <a:schemeClr val="bg1"/>
                </a:solidFill>
                <a:latin typeface="Century Gothic" panose="020B0502020202020204" pitchFamily="34" charset="0"/>
              </a:rPr>
              <a:t>Организационный раздел</a:t>
            </a:r>
            <a:endParaRPr lang="ru-RU"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014907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3" name="Объект 2"/>
          <p:cNvSpPr>
            <a:spLocks noGrp="1"/>
          </p:cNvSpPr>
          <p:nvPr>
            <p:ph idx="1"/>
          </p:nvPr>
        </p:nvSpPr>
        <p:spPr>
          <a:xfrm>
            <a:off x="539553" y="1325967"/>
            <a:ext cx="8280919" cy="2757951"/>
          </a:xfrm>
        </p:spPr>
        <p:txBody>
          <a:bodyPr/>
          <a:lstStyle/>
          <a:p>
            <a:pPr marL="457200" lvl="1" indent="0" algn="just">
              <a:lnSpc>
                <a:spcPct val="100000"/>
              </a:lnSpc>
              <a:spcBef>
                <a:spcPts val="100"/>
              </a:spcBef>
              <a:spcAft>
                <a:spcPts val="100"/>
              </a:spcAft>
              <a:buClrTx/>
              <a:buSzTx/>
              <a:buNone/>
            </a:pPr>
            <a:r>
              <a:rPr lang="ru-RU" sz="1600" i="1" dirty="0" smtClean="0">
                <a:solidFill>
                  <a:srgbClr val="000000"/>
                </a:solidFill>
                <a:latin typeface="Century Gothic" panose="020B0502020202020204" pitchFamily="34" charset="0"/>
              </a:rPr>
              <a:t>► для </a:t>
            </a:r>
            <a:r>
              <a:rPr lang="ru-RU" sz="1600" i="1" dirty="0">
                <a:solidFill>
                  <a:srgbClr val="000000"/>
                </a:solidFill>
                <a:latin typeface="Century Gothic" panose="020B0502020202020204" pitchFamily="34" charset="0"/>
              </a:rPr>
              <a:t>образовательных организаций, в которых обучение </a:t>
            </a:r>
            <a:r>
              <a:rPr lang="ru-RU" sz="1600" i="1" dirty="0" smtClean="0">
                <a:solidFill>
                  <a:srgbClr val="000000"/>
                </a:solidFill>
                <a:latin typeface="Century Gothic" panose="020B0502020202020204" pitchFamily="34" charset="0"/>
              </a:rPr>
              <a:t>ведется </a:t>
            </a:r>
            <a:r>
              <a:rPr lang="ru-RU" sz="1600" i="1" dirty="0">
                <a:solidFill>
                  <a:srgbClr val="000000"/>
                </a:solidFill>
                <a:latin typeface="Century Gothic" panose="020B0502020202020204" pitchFamily="34" charset="0"/>
              </a:rPr>
              <a:t>на русском </a:t>
            </a:r>
            <a:r>
              <a:rPr lang="ru-RU" sz="1600" i="1" dirty="0" smtClean="0">
                <a:solidFill>
                  <a:srgbClr val="000000"/>
                </a:solidFill>
                <a:latin typeface="Century Gothic" panose="020B0502020202020204" pitchFamily="34" charset="0"/>
              </a:rPr>
              <a:t>языке (5-дневная </a:t>
            </a:r>
            <a:r>
              <a:rPr lang="ru-RU" sz="1600" i="1" dirty="0">
                <a:solidFill>
                  <a:srgbClr val="000000"/>
                </a:solidFill>
                <a:latin typeface="Century Gothic" panose="020B0502020202020204" pitchFamily="34" charset="0"/>
              </a:rPr>
              <a:t>и 6-дневная учебная неделя), варианты 1, </a:t>
            </a:r>
            <a:r>
              <a:rPr lang="ru-RU" sz="1600" i="1" dirty="0" smtClean="0">
                <a:solidFill>
                  <a:srgbClr val="000000"/>
                </a:solidFill>
                <a:latin typeface="Century Gothic" panose="020B0502020202020204" pitchFamily="34" charset="0"/>
              </a:rPr>
              <a:t>3;</a:t>
            </a:r>
          </a:p>
          <a:p>
            <a:pPr marL="457200" lvl="1" indent="0" algn="just">
              <a:lnSpc>
                <a:spcPct val="100000"/>
              </a:lnSpc>
              <a:spcBef>
                <a:spcPts val="100"/>
              </a:spcBef>
              <a:spcAft>
                <a:spcPts val="100"/>
              </a:spcAft>
              <a:buClrTx/>
              <a:buSzTx/>
              <a:buNone/>
            </a:pPr>
            <a:r>
              <a:rPr lang="ru-RU" sz="1600" i="1" dirty="0" smtClean="0">
                <a:solidFill>
                  <a:srgbClr val="000000"/>
                </a:solidFill>
                <a:latin typeface="Century Gothic" panose="020B0502020202020204" pitchFamily="34" charset="0"/>
              </a:rPr>
              <a:t>► для </a:t>
            </a:r>
            <a:r>
              <a:rPr lang="ru-RU" sz="1600" i="1" dirty="0">
                <a:solidFill>
                  <a:srgbClr val="000000"/>
                </a:solidFill>
                <a:latin typeface="Century Gothic" panose="020B0502020202020204" pitchFamily="34" charset="0"/>
              </a:rPr>
              <a:t>образовательных организаций, в которых обучение </a:t>
            </a:r>
            <a:r>
              <a:rPr lang="ru-RU" sz="1600" i="1" dirty="0" smtClean="0">
                <a:solidFill>
                  <a:srgbClr val="000000"/>
                </a:solidFill>
                <a:latin typeface="Century Gothic" panose="020B0502020202020204" pitchFamily="34" charset="0"/>
              </a:rPr>
              <a:t>ведется </a:t>
            </a:r>
            <a:r>
              <a:rPr lang="ru-RU" sz="1600" i="1" dirty="0">
                <a:solidFill>
                  <a:srgbClr val="000000"/>
                </a:solidFill>
                <a:latin typeface="Century Gothic" panose="020B0502020202020204" pitchFamily="34" charset="0"/>
              </a:rPr>
              <a:t>на русском или родном </a:t>
            </a:r>
            <a:r>
              <a:rPr lang="ru-RU" sz="1600" i="1" dirty="0" smtClean="0">
                <a:solidFill>
                  <a:srgbClr val="000000"/>
                </a:solidFill>
                <a:latin typeface="Century Gothic" panose="020B0502020202020204" pitchFamily="34" charset="0"/>
              </a:rPr>
              <a:t>языке, но </a:t>
            </a:r>
            <a:r>
              <a:rPr lang="ru-RU" sz="1600" i="1" dirty="0">
                <a:solidFill>
                  <a:srgbClr val="000000"/>
                </a:solidFill>
                <a:latin typeface="Century Gothic" panose="020B0502020202020204" pitchFamily="34" charset="0"/>
              </a:rPr>
              <a:t>наряду с ним изучается один из языков народов России (5-дневная учебная неделя</a:t>
            </a:r>
            <a:r>
              <a:rPr lang="ru-RU" sz="1600" i="1" dirty="0" smtClean="0">
                <a:solidFill>
                  <a:srgbClr val="000000"/>
                </a:solidFill>
                <a:latin typeface="Century Gothic" panose="020B0502020202020204" pitchFamily="34" charset="0"/>
              </a:rPr>
              <a:t>), вариант </a:t>
            </a:r>
            <a:r>
              <a:rPr lang="ru-RU" sz="1600" i="1" dirty="0">
                <a:solidFill>
                  <a:srgbClr val="000000"/>
                </a:solidFill>
                <a:latin typeface="Century Gothic" panose="020B0502020202020204" pitchFamily="34" charset="0"/>
              </a:rPr>
              <a:t>2;</a:t>
            </a:r>
          </a:p>
          <a:p>
            <a:pPr marL="457200" lvl="1" indent="0" algn="just">
              <a:lnSpc>
                <a:spcPct val="100000"/>
              </a:lnSpc>
              <a:spcBef>
                <a:spcPts val="100"/>
              </a:spcBef>
              <a:spcAft>
                <a:spcPts val="100"/>
              </a:spcAft>
              <a:buClrTx/>
              <a:buSzTx/>
              <a:buNone/>
            </a:pPr>
            <a:r>
              <a:rPr lang="ru-RU" sz="1600" i="1" dirty="0" smtClean="0">
                <a:solidFill>
                  <a:srgbClr val="000000"/>
                </a:solidFill>
                <a:latin typeface="Century Gothic" panose="020B0502020202020204" pitchFamily="34" charset="0"/>
              </a:rPr>
              <a:t>► для </a:t>
            </a:r>
            <a:r>
              <a:rPr lang="ru-RU" sz="1600" i="1" dirty="0">
                <a:solidFill>
                  <a:srgbClr val="000000"/>
                </a:solidFill>
                <a:latin typeface="Century Gothic" panose="020B0502020202020204" pitchFamily="34" charset="0"/>
              </a:rPr>
              <a:t>образовательных организаций, в которых образование </a:t>
            </a:r>
            <a:r>
              <a:rPr lang="ru-RU" sz="1600" i="1" dirty="0" smtClean="0">
                <a:solidFill>
                  <a:srgbClr val="000000"/>
                </a:solidFill>
                <a:latin typeface="Century Gothic" panose="020B0502020202020204" pitchFamily="34" charset="0"/>
              </a:rPr>
              <a:t>ведется </a:t>
            </a:r>
            <a:r>
              <a:rPr lang="ru-RU" sz="1600" i="1" dirty="0">
                <a:solidFill>
                  <a:srgbClr val="000000"/>
                </a:solidFill>
                <a:latin typeface="Century Gothic" panose="020B0502020202020204" pitchFamily="34" charset="0"/>
              </a:rPr>
              <a:t>на русском языке, но </a:t>
            </a:r>
            <a:r>
              <a:rPr lang="ru-RU" sz="1600" i="1" dirty="0" smtClean="0">
                <a:solidFill>
                  <a:srgbClr val="000000"/>
                </a:solidFill>
                <a:latin typeface="Century Gothic" panose="020B0502020202020204" pitchFamily="34" charset="0"/>
              </a:rPr>
              <a:t>наряду с </a:t>
            </a:r>
            <a:r>
              <a:rPr lang="ru-RU" sz="1600" i="1" dirty="0">
                <a:solidFill>
                  <a:srgbClr val="000000"/>
                </a:solidFill>
                <a:latin typeface="Century Gothic" panose="020B0502020202020204" pitchFamily="34" charset="0"/>
              </a:rPr>
              <a:t>ним изучается один из языков народов Российской Федерации (6-дневная учебная неделя</a:t>
            </a:r>
            <a:r>
              <a:rPr lang="ru-RU" sz="1600" i="1" dirty="0" smtClean="0">
                <a:solidFill>
                  <a:srgbClr val="000000"/>
                </a:solidFill>
                <a:latin typeface="Century Gothic" panose="020B0502020202020204" pitchFamily="34" charset="0"/>
              </a:rPr>
              <a:t>), вариант </a:t>
            </a:r>
            <a:r>
              <a:rPr lang="ru-RU" sz="1600" i="1" dirty="0">
                <a:solidFill>
                  <a:srgbClr val="000000"/>
                </a:solidFill>
                <a:latin typeface="Century Gothic" panose="020B0502020202020204" pitchFamily="34" charset="0"/>
              </a:rPr>
              <a:t>4</a:t>
            </a:r>
            <a:r>
              <a:rPr lang="ru-RU" sz="1600" i="1" dirty="0" smtClean="0">
                <a:solidFill>
                  <a:srgbClr val="000000"/>
                </a:solidFill>
                <a:latin typeface="Century Gothic" panose="020B0502020202020204" pitchFamily="34" charset="0"/>
              </a:rPr>
              <a:t>;</a:t>
            </a:r>
            <a:endParaRPr lang="ru-RU" sz="1600" i="1" dirty="0">
              <a:solidFill>
                <a:srgbClr val="000000"/>
              </a:solidFill>
              <a:latin typeface="Century Gothic" panose="020B0502020202020204" pitchFamily="34" charset="0"/>
            </a:endParaRPr>
          </a:p>
          <a:p>
            <a:pPr marL="457200" lvl="1" indent="0" algn="just">
              <a:lnSpc>
                <a:spcPct val="100000"/>
              </a:lnSpc>
              <a:spcBef>
                <a:spcPts val="100"/>
              </a:spcBef>
              <a:spcAft>
                <a:spcPts val="100"/>
              </a:spcAft>
              <a:buClrTx/>
              <a:buSzTx/>
              <a:buNone/>
            </a:pPr>
            <a:r>
              <a:rPr lang="ru-RU" sz="1600" i="1" dirty="0" smtClean="0">
                <a:solidFill>
                  <a:srgbClr val="000000"/>
                </a:solidFill>
                <a:latin typeface="Century Gothic" panose="020B0502020202020204" pitchFamily="34" charset="0"/>
              </a:rPr>
              <a:t>► для </a:t>
            </a:r>
            <a:r>
              <a:rPr lang="ru-RU" sz="1600" i="1" dirty="0">
                <a:solidFill>
                  <a:srgbClr val="000000"/>
                </a:solidFill>
                <a:latin typeface="Century Gothic" panose="020B0502020202020204" pitchFamily="34" charset="0"/>
              </a:rPr>
              <a:t>образовательных организаций, в которых обучение </a:t>
            </a:r>
            <a:r>
              <a:rPr lang="ru-RU" sz="1600" i="1" dirty="0" smtClean="0">
                <a:solidFill>
                  <a:srgbClr val="000000"/>
                </a:solidFill>
                <a:latin typeface="Century Gothic" panose="020B0502020202020204" pitchFamily="34" charset="0"/>
              </a:rPr>
              <a:t>ведется </a:t>
            </a:r>
            <a:r>
              <a:rPr lang="ru-RU" sz="1600" i="1" dirty="0">
                <a:solidFill>
                  <a:srgbClr val="000000"/>
                </a:solidFill>
                <a:latin typeface="Century Gothic" panose="020B0502020202020204" pitchFamily="34" charset="0"/>
              </a:rPr>
              <a:t>на родном (нерусском) </a:t>
            </a:r>
            <a:r>
              <a:rPr lang="ru-RU" sz="1600" i="1" dirty="0" smtClean="0">
                <a:solidFill>
                  <a:srgbClr val="000000"/>
                </a:solidFill>
                <a:latin typeface="Century Gothic" panose="020B0502020202020204" pitchFamily="34" charset="0"/>
              </a:rPr>
              <a:t>языке (6-дневная </a:t>
            </a:r>
            <a:r>
              <a:rPr lang="ru-RU" sz="1600" i="1" dirty="0">
                <a:solidFill>
                  <a:srgbClr val="000000"/>
                </a:solidFill>
                <a:latin typeface="Century Gothic" panose="020B0502020202020204" pitchFamily="34" charset="0"/>
              </a:rPr>
              <a:t>учебная неделя), вариант </a:t>
            </a:r>
            <a:r>
              <a:rPr lang="ru-RU" sz="1600" i="1" dirty="0" smtClean="0">
                <a:solidFill>
                  <a:srgbClr val="000000"/>
                </a:solidFill>
                <a:latin typeface="Century Gothic" panose="020B0502020202020204" pitchFamily="34" charset="0"/>
              </a:rPr>
              <a:t>5</a:t>
            </a:r>
            <a:endParaRPr lang="ru-RU" sz="1600" i="1" dirty="0">
              <a:solidFill>
                <a:srgbClr val="000000"/>
              </a:solidFill>
              <a:latin typeface="Century Gothic" panose="020B0502020202020204" pitchFamily="34" charset="0"/>
            </a:endParaRPr>
          </a:p>
        </p:txBody>
      </p:sp>
      <p:sp>
        <p:nvSpPr>
          <p:cNvPr id="14" name="TextBox 13"/>
          <p:cNvSpPr txBox="1"/>
          <p:nvPr/>
        </p:nvSpPr>
        <p:spPr>
          <a:xfrm rot="16200000">
            <a:off x="-992633" y="2551731"/>
            <a:ext cx="2757952" cy="306422"/>
          </a:xfrm>
          <a:prstGeom prst="rect">
            <a:avLst/>
          </a:prstGeom>
          <a:solidFill>
            <a:srgbClr val="FF0000"/>
          </a:solidFill>
        </p:spPr>
        <p:txBody>
          <a:bodyPr wrap="square" rtlCol="0">
            <a:spAutoFit/>
          </a:bodyPr>
          <a:lstStyle/>
          <a:p>
            <a:pPr algn="ctr"/>
            <a:endParaRPr lang="ru-RU" sz="1800" b="1" dirty="0">
              <a:solidFill>
                <a:schemeClr val="bg1"/>
              </a:solidFill>
              <a:latin typeface="Century Gothic" panose="020B0502020202020204" pitchFamily="34" charset="0"/>
            </a:endParaRPr>
          </a:p>
        </p:txBody>
      </p:sp>
      <p:sp>
        <p:nvSpPr>
          <p:cNvPr id="6" name="Прямоугольник 5"/>
          <p:cNvSpPr/>
          <p:nvPr/>
        </p:nvSpPr>
        <p:spPr>
          <a:xfrm>
            <a:off x="233130" y="4240128"/>
            <a:ext cx="8587341" cy="707886"/>
          </a:xfrm>
          <a:prstGeom prst="rect">
            <a:avLst/>
          </a:prstGeom>
        </p:spPr>
        <p:txBody>
          <a:bodyPr wrap="square">
            <a:spAutoFit/>
          </a:bodyPr>
          <a:lstStyle/>
          <a:p>
            <a:pPr lvl="0" algn="just"/>
            <a:r>
              <a:rPr lang="ru-RU" sz="1000" b="1" i="1" dirty="0">
                <a:solidFill>
                  <a:srgbClr val="FF0000"/>
                </a:solidFill>
                <a:latin typeface="Century Gothic" panose="020B0502020202020204" pitchFamily="34" charset="0"/>
              </a:rPr>
              <a:t>При реализации 1-2, 4-5 вариантов федерального учебного плана количество часов на физическую культуру составляет 2, третий час рекомендуется реализовывать образовательной организацией за счет часов внеурочной деятельности и (или) за счет посещения обучающимися спортивных секций школьных спортивных клубов, включая использование учебных модулей по видам спорта</a:t>
            </a:r>
          </a:p>
        </p:txBody>
      </p:sp>
      <p:sp>
        <p:nvSpPr>
          <p:cNvPr id="8" name="Прямоугольник 7"/>
          <p:cNvSpPr/>
          <p:nvPr/>
        </p:nvSpPr>
        <p:spPr>
          <a:xfrm>
            <a:off x="2259578" y="699542"/>
            <a:ext cx="4572000" cy="523220"/>
          </a:xfrm>
          <a:prstGeom prst="rect">
            <a:avLst/>
          </a:prstGeom>
        </p:spPr>
        <p:txBody>
          <a:bodyPr>
            <a:spAutoFit/>
          </a:bodyPr>
          <a:lstStyle/>
          <a:p>
            <a:pPr algn="ctr"/>
            <a:r>
              <a:rPr lang="ru-RU" b="1" dirty="0">
                <a:solidFill>
                  <a:srgbClr val="003366"/>
                </a:solidFill>
                <a:latin typeface="Century Gothic" panose="020B0502020202020204" pitchFamily="34" charset="0"/>
              </a:rPr>
              <a:t>ФЕДЕРАЛЬНЫЙ УЧЕБНЫЙ ПЛАН </a:t>
            </a:r>
          </a:p>
          <a:p>
            <a:pPr algn="ctr"/>
            <a:r>
              <a:rPr lang="ru-RU" b="1" dirty="0">
                <a:solidFill>
                  <a:srgbClr val="003366"/>
                </a:solidFill>
                <a:latin typeface="Century Gothic" panose="020B0502020202020204" pitchFamily="34" charset="0"/>
              </a:rPr>
              <a:t>(5 вариантов) </a:t>
            </a:r>
          </a:p>
        </p:txBody>
      </p:sp>
      <p:sp>
        <p:nvSpPr>
          <p:cNvPr id="9" name="Заголовок 1"/>
          <p:cNvSpPr>
            <a:spLocks noGrp="1"/>
          </p:cNvSpPr>
          <p:nvPr>
            <p:ph type="title"/>
          </p:nvPr>
        </p:nvSpPr>
        <p:spPr>
          <a:xfrm>
            <a:off x="0" y="1"/>
            <a:ext cx="9144000" cy="55552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ФООП НОО</a:t>
            </a:r>
            <a:endParaRPr lang="ru-RU" sz="2400" dirty="0">
              <a:solidFill>
                <a:schemeClr val="bg1"/>
              </a:solidFill>
            </a:endParaRPr>
          </a:p>
        </p:txBody>
      </p:sp>
    </p:spTree>
    <p:extLst>
      <p:ext uri="{BB962C8B-B14F-4D97-AF65-F5344CB8AC3E}">
        <p14:creationId xmlns:p14="http://schemas.microsoft.com/office/powerpoint/2010/main" val="2297607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3" name="Объект 2"/>
          <p:cNvSpPr>
            <a:spLocks noGrp="1"/>
          </p:cNvSpPr>
          <p:nvPr>
            <p:ph idx="1"/>
          </p:nvPr>
        </p:nvSpPr>
        <p:spPr>
          <a:xfrm>
            <a:off x="539554" y="1325965"/>
            <a:ext cx="8352926" cy="2757953"/>
          </a:xfrm>
        </p:spPr>
        <p:txBody>
          <a:bodyPr/>
          <a:lstStyle/>
          <a:p>
            <a:pPr marL="457200" lvl="1" indent="0" algn="just">
              <a:lnSpc>
                <a:spcPct val="100000"/>
              </a:lnSpc>
              <a:spcBef>
                <a:spcPts val="100"/>
              </a:spcBef>
              <a:spcAft>
                <a:spcPts val="100"/>
              </a:spcAft>
              <a:buClrTx/>
              <a:buSzTx/>
              <a:buNone/>
            </a:pPr>
            <a:r>
              <a:rPr lang="ru-RU" sz="1500" i="1" dirty="0" smtClean="0">
                <a:solidFill>
                  <a:srgbClr val="000000"/>
                </a:solidFill>
                <a:latin typeface="Century Gothic" panose="020B0502020202020204" pitchFamily="34" charset="0"/>
              </a:rPr>
              <a:t>► </a:t>
            </a:r>
            <a:r>
              <a:rPr lang="ru-RU" sz="1500" i="1" dirty="0">
                <a:solidFill>
                  <a:srgbClr val="000000"/>
                </a:solidFill>
                <a:latin typeface="Century Gothic" panose="020B0502020202020204" pitchFamily="34" charset="0"/>
              </a:rPr>
              <a:t>варианты 1, 3, 4 – для общеобразовательных организаций, в которых обучение </a:t>
            </a:r>
            <a:r>
              <a:rPr lang="ru-RU" sz="1500" i="1" dirty="0" smtClean="0">
                <a:solidFill>
                  <a:srgbClr val="000000"/>
                </a:solidFill>
                <a:latin typeface="Century Gothic" panose="020B0502020202020204" pitchFamily="34" charset="0"/>
              </a:rPr>
              <a:t>ведется на </a:t>
            </a:r>
            <a:r>
              <a:rPr lang="ru-RU" sz="1500" i="1" dirty="0">
                <a:solidFill>
                  <a:srgbClr val="000000"/>
                </a:solidFill>
                <a:latin typeface="Century Gothic" panose="020B0502020202020204" pitchFamily="34" charset="0"/>
              </a:rPr>
              <a:t>русском языке для 5-дневной и 6-дневной учебной недели (1-й и 3-й варианты</a:t>
            </a:r>
            <a:r>
              <a:rPr lang="ru-RU" sz="1500" i="1" dirty="0" smtClean="0">
                <a:solidFill>
                  <a:srgbClr val="000000"/>
                </a:solidFill>
                <a:latin typeface="Century Gothic" panose="020B0502020202020204" pitchFamily="34" charset="0"/>
              </a:rPr>
              <a:t>), а </a:t>
            </a:r>
            <a:r>
              <a:rPr lang="ru-RU" sz="1500" i="1" dirty="0">
                <a:solidFill>
                  <a:srgbClr val="000000"/>
                </a:solidFill>
                <a:latin typeface="Century Gothic" panose="020B0502020202020204" pitchFamily="34" charset="0"/>
              </a:rPr>
              <a:t>также с учетом изучения второго иностранного </a:t>
            </a:r>
            <a:r>
              <a:rPr lang="ru-RU" sz="1500" i="1" dirty="0" smtClean="0">
                <a:solidFill>
                  <a:srgbClr val="000000"/>
                </a:solidFill>
                <a:latin typeface="Century Gothic" panose="020B0502020202020204" pitchFamily="34" charset="0"/>
              </a:rPr>
              <a:t>языка</a:t>
            </a:r>
            <a:br>
              <a:rPr lang="ru-RU" sz="1500" i="1" dirty="0" smtClean="0">
                <a:solidFill>
                  <a:srgbClr val="000000"/>
                </a:solidFill>
                <a:latin typeface="Century Gothic" panose="020B0502020202020204" pitchFamily="34" charset="0"/>
              </a:rPr>
            </a:br>
            <a:r>
              <a:rPr lang="ru-RU" sz="1500" i="1" dirty="0" smtClean="0">
                <a:solidFill>
                  <a:srgbClr val="000000"/>
                </a:solidFill>
                <a:latin typeface="Century Gothic" panose="020B0502020202020204" pitchFamily="34" charset="0"/>
              </a:rPr>
              <a:t>(4-й </a:t>
            </a:r>
            <a:r>
              <a:rPr lang="ru-RU" sz="1500" i="1" dirty="0">
                <a:solidFill>
                  <a:srgbClr val="000000"/>
                </a:solidFill>
                <a:latin typeface="Century Gothic" panose="020B0502020202020204" pitchFamily="34" charset="0"/>
              </a:rPr>
              <a:t>вариант</a:t>
            </a:r>
            <a:r>
              <a:rPr lang="ru-RU" sz="1500" i="1" dirty="0" smtClean="0">
                <a:solidFill>
                  <a:srgbClr val="000000"/>
                </a:solidFill>
                <a:latin typeface="Century Gothic" panose="020B0502020202020204" pitchFamily="34" charset="0"/>
              </a:rPr>
              <a:t>);</a:t>
            </a:r>
          </a:p>
          <a:p>
            <a:pPr marL="457200" lvl="1" indent="0" algn="just">
              <a:lnSpc>
                <a:spcPct val="100000"/>
              </a:lnSpc>
              <a:spcBef>
                <a:spcPts val="100"/>
              </a:spcBef>
              <a:spcAft>
                <a:spcPts val="100"/>
              </a:spcAft>
              <a:buClrTx/>
              <a:buSzTx/>
              <a:buNone/>
            </a:pPr>
            <a:r>
              <a:rPr lang="ru-RU" sz="1500" i="1" dirty="0">
                <a:solidFill>
                  <a:srgbClr val="000000"/>
                </a:solidFill>
                <a:latin typeface="Century Gothic" panose="020B0502020202020204" pitchFamily="34" charset="0"/>
              </a:rPr>
              <a:t>► варианты 2, 5 – для общеобразовательных организаций, в которых обучение </a:t>
            </a:r>
            <a:r>
              <a:rPr lang="ru-RU" sz="1500" i="1" dirty="0" smtClean="0">
                <a:solidFill>
                  <a:srgbClr val="000000"/>
                </a:solidFill>
                <a:latin typeface="Century Gothic" panose="020B0502020202020204" pitchFamily="34" charset="0"/>
              </a:rPr>
              <a:t>ведется на </a:t>
            </a:r>
            <a:r>
              <a:rPr lang="ru-RU" sz="1500" i="1" dirty="0">
                <a:solidFill>
                  <a:srgbClr val="000000"/>
                </a:solidFill>
                <a:latin typeface="Century Gothic" panose="020B0502020202020204" pitchFamily="34" charset="0"/>
              </a:rPr>
              <a:t>русском языке, но наряду с ним изучается один из государственных языков </a:t>
            </a:r>
            <a:r>
              <a:rPr lang="ru-RU" sz="1500" i="1" dirty="0" smtClean="0">
                <a:solidFill>
                  <a:srgbClr val="000000"/>
                </a:solidFill>
                <a:latin typeface="Century Gothic" panose="020B0502020202020204" pitchFamily="34" charset="0"/>
              </a:rPr>
              <a:t>республик Российской </a:t>
            </a:r>
            <a:r>
              <a:rPr lang="ru-RU" sz="1500" i="1" dirty="0">
                <a:solidFill>
                  <a:srgbClr val="000000"/>
                </a:solidFill>
                <a:latin typeface="Century Gothic" panose="020B0502020202020204" pitchFamily="34" charset="0"/>
              </a:rPr>
              <a:t>Федерации и (или) один из языков народов Российской Федерации, для </a:t>
            </a:r>
            <a:r>
              <a:rPr lang="ru-RU" sz="1500" i="1" dirty="0" smtClean="0">
                <a:solidFill>
                  <a:srgbClr val="000000"/>
                </a:solidFill>
                <a:latin typeface="Century Gothic" panose="020B0502020202020204" pitchFamily="34" charset="0"/>
              </a:rPr>
              <a:t>5-дневной и </a:t>
            </a:r>
            <a:r>
              <a:rPr lang="ru-RU" sz="1500" i="1" dirty="0">
                <a:solidFill>
                  <a:srgbClr val="000000"/>
                </a:solidFill>
                <a:latin typeface="Century Gothic" panose="020B0502020202020204" pitchFamily="34" charset="0"/>
              </a:rPr>
              <a:t>6-дневной учебной </a:t>
            </a:r>
            <a:r>
              <a:rPr lang="ru-RU" sz="1500" i="1" dirty="0" smtClean="0">
                <a:solidFill>
                  <a:srgbClr val="000000"/>
                </a:solidFill>
                <a:latin typeface="Century Gothic" panose="020B0502020202020204" pitchFamily="34" charset="0"/>
              </a:rPr>
              <a:t>недели;</a:t>
            </a:r>
          </a:p>
          <a:p>
            <a:pPr marL="457200" lvl="1" indent="0" algn="just">
              <a:lnSpc>
                <a:spcPct val="100000"/>
              </a:lnSpc>
              <a:spcBef>
                <a:spcPts val="100"/>
              </a:spcBef>
              <a:spcAft>
                <a:spcPts val="100"/>
              </a:spcAft>
              <a:buClrTx/>
              <a:buSzTx/>
              <a:buNone/>
            </a:pPr>
            <a:r>
              <a:rPr lang="ru-RU" sz="1500" i="1" dirty="0">
                <a:solidFill>
                  <a:srgbClr val="000000"/>
                </a:solidFill>
                <a:latin typeface="Century Gothic" panose="020B0502020202020204" pitchFamily="34" charset="0"/>
              </a:rPr>
              <a:t>► вариант 6 – для общеобразовательных организаций, в которых обучение ведется на </a:t>
            </a:r>
            <a:r>
              <a:rPr lang="ru-RU" sz="1500" i="1" dirty="0" smtClean="0">
                <a:solidFill>
                  <a:srgbClr val="000000"/>
                </a:solidFill>
                <a:latin typeface="Century Gothic" panose="020B0502020202020204" pitchFamily="34" charset="0"/>
              </a:rPr>
              <a:t>родном (нерусском</a:t>
            </a:r>
            <a:r>
              <a:rPr lang="ru-RU" sz="1500" i="1" dirty="0">
                <a:solidFill>
                  <a:srgbClr val="000000"/>
                </a:solidFill>
                <a:latin typeface="Century Gothic" panose="020B0502020202020204" pitchFamily="34" charset="0"/>
              </a:rPr>
              <a:t>) языке из числа языков народов Российской </a:t>
            </a:r>
            <a:r>
              <a:rPr lang="ru-RU" sz="1500" i="1" dirty="0" smtClean="0">
                <a:solidFill>
                  <a:srgbClr val="000000"/>
                </a:solidFill>
                <a:latin typeface="Century Gothic" panose="020B0502020202020204" pitchFamily="34" charset="0"/>
              </a:rPr>
              <a:t>Федерации</a:t>
            </a:r>
            <a:endParaRPr lang="ru-RU" sz="1500" i="1" dirty="0">
              <a:solidFill>
                <a:srgbClr val="000000"/>
              </a:solidFill>
              <a:latin typeface="Century Gothic" panose="020B0502020202020204" pitchFamily="34" charset="0"/>
            </a:endParaRPr>
          </a:p>
        </p:txBody>
      </p:sp>
      <p:sp>
        <p:nvSpPr>
          <p:cNvPr id="4" name="Прямоугольник 3"/>
          <p:cNvSpPr/>
          <p:nvPr/>
        </p:nvSpPr>
        <p:spPr>
          <a:xfrm>
            <a:off x="242326" y="4082711"/>
            <a:ext cx="8659348" cy="1015663"/>
          </a:xfrm>
          <a:prstGeom prst="rect">
            <a:avLst/>
          </a:prstGeom>
        </p:spPr>
        <p:txBody>
          <a:bodyPr wrap="square">
            <a:spAutoFit/>
          </a:bodyPr>
          <a:lstStyle/>
          <a:p>
            <a:pPr algn="just"/>
            <a:r>
              <a:rPr lang="ru-RU" sz="1000" b="1" i="1" dirty="0">
                <a:solidFill>
                  <a:srgbClr val="FF0000"/>
                </a:solidFill>
                <a:latin typeface="Century Gothic" panose="020B0502020202020204" pitchFamily="34" charset="0"/>
              </a:rPr>
              <a:t>При реализации 1-2, 4-5 вариантов федерального учебного плана количество часов на физическую культуру составляет 2, третий час рекомендуется реализовывать образовательной организацией за счет часов внеурочной деятельности и (или) за </a:t>
            </a:r>
            <a:r>
              <a:rPr lang="ru-RU" sz="1000" b="1" i="1" dirty="0" smtClean="0">
                <a:solidFill>
                  <a:srgbClr val="FF0000"/>
                </a:solidFill>
                <a:latin typeface="Century Gothic" panose="020B0502020202020204" pitchFamily="34" charset="0"/>
              </a:rPr>
              <a:t>счет </a:t>
            </a:r>
            <a:r>
              <a:rPr lang="ru-RU" sz="1000" b="1" i="1" dirty="0">
                <a:solidFill>
                  <a:srgbClr val="FF0000"/>
                </a:solidFill>
                <a:latin typeface="Century Gothic" panose="020B0502020202020204" pitchFamily="34" charset="0"/>
              </a:rPr>
              <a:t>посещения обучающимися спортивных секций школьных спортивных клубов, включая использование учебных модулей по видам </a:t>
            </a:r>
            <a:r>
              <a:rPr lang="ru-RU" sz="1000" b="1" i="1" dirty="0" smtClean="0">
                <a:solidFill>
                  <a:srgbClr val="FF0000"/>
                </a:solidFill>
                <a:latin typeface="Century Gothic" panose="020B0502020202020204" pitchFamily="34" charset="0"/>
              </a:rPr>
              <a:t>спорта</a:t>
            </a:r>
          </a:p>
          <a:p>
            <a:pPr algn="just"/>
            <a:r>
              <a:rPr lang="ru-RU" sz="1000" b="1" i="1" dirty="0">
                <a:solidFill>
                  <a:srgbClr val="FF0000"/>
                </a:solidFill>
                <a:latin typeface="Century Gothic" panose="020B0502020202020204" pitchFamily="34" charset="0"/>
              </a:rPr>
              <a:t>При реализации модуля «Введение в Новейшую историю России» в курсе «История России» количество часов на изучение учебного предмета «История» История России в 9 классе должно быть увеличено на 14 учебных </a:t>
            </a:r>
            <a:r>
              <a:rPr lang="ru-RU" sz="1000" b="1" i="1" dirty="0" smtClean="0">
                <a:solidFill>
                  <a:srgbClr val="FF0000"/>
                </a:solidFill>
                <a:latin typeface="Century Gothic" panose="020B0502020202020204" pitchFamily="34" charset="0"/>
              </a:rPr>
              <a:t>часов</a:t>
            </a:r>
            <a:endParaRPr lang="ru-RU" sz="1000" b="1" i="1" dirty="0">
              <a:solidFill>
                <a:srgbClr val="FF0000"/>
              </a:solidFill>
              <a:latin typeface="Century Gothic" panose="020B0502020202020204" pitchFamily="34" charset="0"/>
            </a:endParaRPr>
          </a:p>
        </p:txBody>
      </p:sp>
      <p:sp>
        <p:nvSpPr>
          <p:cNvPr id="5" name="Прямоугольник 4"/>
          <p:cNvSpPr/>
          <p:nvPr/>
        </p:nvSpPr>
        <p:spPr>
          <a:xfrm>
            <a:off x="2989808" y="699542"/>
            <a:ext cx="2972289" cy="523220"/>
          </a:xfrm>
          <a:prstGeom prst="rect">
            <a:avLst/>
          </a:prstGeom>
        </p:spPr>
        <p:txBody>
          <a:bodyPr wrap="none">
            <a:spAutoFit/>
          </a:bodyPr>
          <a:lstStyle/>
          <a:p>
            <a:pPr algn="ctr"/>
            <a:r>
              <a:rPr lang="ru-RU" b="1" dirty="0">
                <a:solidFill>
                  <a:srgbClr val="003366"/>
                </a:solidFill>
                <a:latin typeface="Century Gothic" panose="020B0502020202020204" pitchFamily="34" charset="0"/>
              </a:rPr>
              <a:t>ФЕДЕРАЛЬНЫЙ УЧЕБНЫЙ ПЛАН </a:t>
            </a:r>
            <a:endParaRPr lang="ru-RU" b="1" dirty="0" smtClean="0">
              <a:solidFill>
                <a:srgbClr val="003366"/>
              </a:solidFill>
              <a:latin typeface="Century Gothic" panose="020B0502020202020204" pitchFamily="34" charset="0"/>
            </a:endParaRPr>
          </a:p>
          <a:p>
            <a:pPr algn="ctr"/>
            <a:r>
              <a:rPr lang="ru-RU" b="1" dirty="0" smtClean="0">
                <a:solidFill>
                  <a:srgbClr val="003366"/>
                </a:solidFill>
                <a:latin typeface="Century Gothic" panose="020B0502020202020204" pitchFamily="34" charset="0"/>
              </a:rPr>
              <a:t>(6 </a:t>
            </a:r>
            <a:r>
              <a:rPr lang="ru-RU" b="1" dirty="0">
                <a:solidFill>
                  <a:srgbClr val="003366"/>
                </a:solidFill>
                <a:latin typeface="Century Gothic" panose="020B0502020202020204" pitchFamily="34" charset="0"/>
              </a:rPr>
              <a:t>вариантов) </a:t>
            </a:r>
          </a:p>
        </p:txBody>
      </p:sp>
      <p:sp>
        <p:nvSpPr>
          <p:cNvPr id="10" name="Заголовок 1"/>
          <p:cNvSpPr>
            <a:spLocks noGrp="1"/>
          </p:cNvSpPr>
          <p:nvPr>
            <p:ph type="title"/>
          </p:nvPr>
        </p:nvSpPr>
        <p:spPr>
          <a:xfrm>
            <a:off x="0" y="1"/>
            <a:ext cx="9144000" cy="55552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ФООП ООО</a:t>
            </a:r>
            <a:endParaRPr lang="ru-RU" sz="2400" dirty="0">
              <a:solidFill>
                <a:schemeClr val="bg1"/>
              </a:solidFill>
            </a:endParaRPr>
          </a:p>
        </p:txBody>
      </p:sp>
      <p:sp>
        <p:nvSpPr>
          <p:cNvPr id="11" name="TextBox 10"/>
          <p:cNvSpPr txBox="1"/>
          <p:nvPr/>
        </p:nvSpPr>
        <p:spPr>
          <a:xfrm rot="16200000">
            <a:off x="-992633" y="2551731"/>
            <a:ext cx="2757952" cy="306422"/>
          </a:xfrm>
          <a:prstGeom prst="rect">
            <a:avLst/>
          </a:prstGeom>
          <a:solidFill>
            <a:srgbClr val="FF0000"/>
          </a:solidFill>
        </p:spPr>
        <p:txBody>
          <a:bodyPr wrap="square" rtlCol="0">
            <a:spAutoFit/>
          </a:bodyPr>
          <a:lstStyle/>
          <a:p>
            <a:pPr algn="ctr"/>
            <a:endParaRPr lang="ru-RU"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824425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3" name="Объект 2"/>
          <p:cNvSpPr>
            <a:spLocks noGrp="1"/>
          </p:cNvSpPr>
          <p:nvPr>
            <p:ph idx="1"/>
          </p:nvPr>
        </p:nvSpPr>
        <p:spPr>
          <a:xfrm>
            <a:off x="539554" y="1325966"/>
            <a:ext cx="8352926" cy="3781457"/>
          </a:xfrm>
        </p:spPr>
        <p:txBody>
          <a:bodyPr/>
          <a:lstStyle/>
          <a:p>
            <a:pPr marL="114300" indent="0" algn="just">
              <a:lnSpc>
                <a:spcPct val="100000"/>
              </a:lnSpc>
              <a:buNone/>
            </a:pPr>
            <a:r>
              <a:rPr lang="ru-RU" sz="1400" i="1" dirty="0" smtClean="0">
                <a:solidFill>
                  <a:srgbClr val="000000"/>
                </a:solidFill>
                <a:latin typeface="Century Gothic"/>
              </a:rPr>
              <a:t>► социально-экономический </a:t>
            </a:r>
            <a:r>
              <a:rPr lang="ru-RU" sz="1400" i="1" dirty="0">
                <a:solidFill>
                  <a:srgbClr val="000000"/>
                </a:solidFill>
                <a:latin typeface="Century Gothic"/>
              </a:rPr>
              <a:t>профиль (математика (У) и обществознание (У))</a:t>
            </a:r>
            <a:endParaRPr lang="ru-RU" sz="1400" dirty="0">
              <a:latin typeface="Times New Roman"/>
              <a:ea typeface="Times New Roman"/>
            </a:endParaRPr>
          </a:p>
          <a:p>
            <a:pPr marL="114300" indent="0" algn="just">
              <a:lnSpc>
                <a:spcPct val="100000"/>
              </a:lnSpc>
              <a:buNone/>
            </a:pPr>
            <a:r>
              <a:rPr lang="ru-RU" sz="1400" i="1" dirty="0" smtClean="0">
                <a:solidFill>
                  <a:srgbClr val="000000"/>
                </a:solidFill>
                <a:latin typeface="Century Gothic"/>
              </a:rPr>
              <a:t>► социально-экономический </a:t>
            </a:r>
            <a:r>
              <a:rPr lang="ru-RU" sz="1400" i="1" dirty="0">
                <a:solidFill>
                  <a:srgbClr val="000000"/>
                </a:solidFill>
                <a:latin typeface="Century Gothic"/>
              </a:rPr>
              <a:t>профиль (математика (У), география (У), обществознание (У))</a:t>
            </a:r>
            <a:endParaRPr lang="ru-RU" sz="1400" dirty="0">
              <a:latin typeface="Times New Roman"/>
              <a:ea typeface="Times New Roman"/>
            </a:endParaRPr>
          </a:p>
          <a:p>
            <a:pPr marL="114300" indent="0" algn="just">
              <a:lnSpc>
                <a:spcPct val="100000"/>
              </a:lnSpc>
              <a:buNone/>
            </a:pPr>
            <a:r>
              <a:rPr lang="ru-RU" sz="1400" i="1" dirty="0" smtClean="0">
                <a:solidFill>
                  <a:srgbClr val="000000"/>
                </a:solidFill>
                <a:latin typeface="Century Gothic"/>
              </a:rPr>
              <a:t>► социально-экономический </a:t>
            </a:r>
            <a:r>
              <a:rPr lang="ru-RU" sz="1400" i="1" dirty="0">
                <a:solidFill>
                  <a:srgbClr val="000000"/>
                </a:solidFill>
                <a:latin typeface="Century Gothic"/>
              </a:rPr>
              <a:t>профиль (география (У) и обществознание (У))</a:t>
            </a:r>
            <a:endParaRPr lang="ru-RU" sz="1400" dirty="0">
              <a:latin typeface="Times New Roman"/>
              <a:ea typeface="Times New Roman"/>
            </a:endParaRPr>
          </a:p>
          <a:p>
            <a:pPr marL="114300" indent="0" algn="just">
              <a:lnSpc>
                <a:spcPct val="100000"/>
              </a:lnSpc>
              <a:buNone/>
            </a:pPr>
            <a:r>
              <a:rPr lang="ru-RU" sz="1400" i="1" dirty="0" smtClean="0">
                <a:solidFill>
                  <a:srgbClr val="000000"/>
                </a:solidFill>
                <a:latin typeface="Century Gothic"/>
              </a:rPr>
              <a:t>► универсальный </a:t>
            </a:r>
            <a:r>
              <a:rPr lang="ru-RU" sz="1400" i="1" dirty="0">
                <a:solidFill>
                  <a:srgbClr val="000000"/>
                </a:solidFill>
                <a:latin typeface="Century Gothic"/>
              </a:rPr>
              <a:t>профиль (2 учебных предмета (У) определяет ОО)</a:t>
            </a:r>
            <a:endParaRPr lang="ru-RU" sz="1400" dirty="0">
              <a:latin typeface="Times New Roman"/>
              <a:ea typeface="Times New Roman"/>
            </a:endParaRPr>
          </a:p>
          <a:p>
            <a:pPr marL="114300" indent="0" algn="just">
              <a:lnSpc>
                <a:spcPct val="100000"/>
              </a:lnSpc>
              <a:buNone/>
            </a:pPr>
            <a:r>
              <a:rPr lang="ru-RU" sz="1400" i="1" dirty="0" smtClean="0">
                <a:solidFill>
                  <a:srgbClr val="000000"/>
                </a:solidFill>
                <a:latin typeface="Century Gothic"/>
              </a:rPr>
              <a:t>► технологический </a:t>
            </a:r>
            <a:r>
              <a:rPr lang="ru-RU" sz="1400" i="1" dirty="0">
                <a:solidFill>
                  <a:srgbClr val="000000"/>
                </a:solidFill>
                <a:latin typeface="Century Gothic"/>
              </a:rPr>
              <a:t>профиль с изучением родного языка/родной литературы (математика (У) и физика (У))</a:t>
            </a:r>
            <a:endParaRPr lang="ru-RU" sz="1400" dirty="0">
              <a:latin typeface="Times New Roman"/>
              <a:ea typeface="Times New Roman"/>
            </a:endParaRPr>
          </a:p>
          <a:p>
            <a:pPr marL="114300" indent="0" algn="just">
              <a:lnSpc>
                <a:spcPct val="100000"/>
              </a:lnSpc>
              <a:buNone/>
            </a:pPr>
            <a:r>
              <a:rPr lang="ru-RU" sz="1400" i="1" dirty="0" smtClean="0">
                <a:solidFill>
                  <a:srgbClr val="000000"/>
                </a:solidFill>
                <a:latin typeface="Century Gothic"/>
              </a:rPr>
              <a:t>► технологический </a:t>
            </a:r>
            <a:r>
              <a:rPr lang="ru-RU" sz="1400" i="1" dirty="0">
                <a:solidFill>
                  <a:srgbClr val="000000"/>
                </a:solidFill>
                <a:latin typeface="Century Gothic"/>
              </a:rPr>
              <a:t>профиль с изучением родного языка/родной литературы(математика (У) и информатика (У))</a:t>
            </a:r>
            <a:endParaRPr lang="ru-RU" sz="1400" dirty="0">
              <a:latin typeface="Times New Roman"/>
              <a:ea typeface="Times New Roman"/>
            </a:endParaRPr>
          </a:p>
          <a:p>
            <a:pPr marL="114300" indent="0" algn="just">
              <a:lnSpc>
                <a:spcPct val="100000"/>
              </a:lnSpc>
              <a:buNone/>
            </a:pPr>
            <a:r>
              <a:rPr lang="ru-RU" sz="1400" i="1" dirty="0" smtClean="0">
                <a:solidFill>
                  <a:srgbClr val="000000"/>
                </a:solidFill>
                <a:latin typeface="Century Gothic"/>
              </a:rPr>
              <a:t>► естественно-научный </a:t>
            </a:r>
            <a:r>
              <a:rPr lang="ru-RU" sz="1400" i="1" dirty="0">
                <a:solidFill>
                  <a:srgbClr val="000000"/>
                </a:solidFill>
                <a:latin typeface="Century Gothic"/>
              </a:rPr>
              <a:t>профиль с изучением родного языка/родной литературы (химия (У) и биология (У))</a:t>
            </a:r>
            <a:endParaRPr lang="ru-RU" sz="1400" dirty="0">
              <a:latin typeface="Times New Roman"/>
              <a:ea typeface="Times New Roman"/>
            </a:endParaRPr>
          </a:p>
          <a:p>
            <a:pPr marL="114300" indent="0" algn="just">
              <a:lnSpc>
                <a:spcPct val="100000"/>
              </a:lnSpc>
              <a:buNone/>
            </a:pPr>
            <a:r>
              <a:rPr lang="ru-RU" sz="1400" i="1" dirty="0" smtClean="0">
                <a:solidFill>
                  <a:srgbClr val="000000"/>
                </a:solidFill>
                <a:latin typeface="Century Gothic"/>
              </a:rPr>
              <a:t>► социально-экономический </a:t>
            </a:r>
            <a:r>
              <a:rPr lang="ru-RU" sz="1400" i="1" dirty="0">
                <a:solidFill>
                  <a:srgbClr val="000000"/>
                </a:solidFill>
                <a:latin typeface="Century Gothic"/>
              </a:rPr>
              <a:t>профиль с изучением родного языка/родной литературы (математика (У) и обществознание (У))</a:t>
            </a:r>
            <a:endParaRPr lang="ru-RU" sz="1400" dirty="0">
              <a:latin typeface="Times New Roman"/>
              <a:ea typeface="Times New Roman"/>
            </a:endParaRPr>
          </a:p>
          <a:p>
            <a:pPr marL="114300" indent="0" algn="just">
              <a:lnSpc>
                <a:spcPct val="100000"/>
              </a:lnSpc>
              <a:buNone/>
            </a:pPr>
            <a:r>
              <a:rPr lang="ru-RU" sz="1400" i="1" dirty="0">
                <a:solidFill>
                  <a:srgbClr val="000000"/>
                </a:solidFill>
                <a:latin typeface="Century Gothic"/>
              </a:rPr>
              <a:t>►гуманитарный профиль с изучением родного языка/родной литературы (обществознание (У) и литература (У))</a:t>
            </a:r>
            <a:endParaRPr lang="ru-RU" sz="1400" dirty="0">
              <a:latin typeface="Times New Roman"/>
              <a:ea typeface="Times New Roman"/>
            </a:endParaRPr>
          </a:p>
          <a:p>
            <a:pPr marL="114300" indent="0" algn="just">
              <a:lnSpc>
                <a:spcPct val="100000"/>
              </a:lnSpc>
              <a:buNone/>
            </a:pPr>
            <a:r>
              <a:rPr lang="ru-RU" sz="1400" i="1" dirty="0" smtClean="0">
                <a:solidFill>
                  <a:srgbClr val="000000"/>
                </a:solidFill>
                <a:latin typeface="Century Gothic"/>
              </a:rPr>
              <a:t>► универсальный </a:t>
            </a:r>
            <a:r>
              <a:rPr lang="ru-RU" sz="1400" i="1" dirty="0">
                <a:solidFill>
                  <a:srgbClr val="000000"/>
                </a:solidFill>
                <a:latin typeface="Century Gothic"/>
              </a:rPr>
              <a:t>профиль с изучением родного языка/родной литературы (2 учебных предмета (У) определяет ОО)</a:t>
            </a:r>
            <a:endParaRPr lang="ru-RU" sz="1400" dirty="0">
              <a:latin typeface="Times New Roman"/>
              <a:ea typeface="Times New Roman"/>
            </a:endParaRPr>
          </a:p>
          <a:p>
            <a:pPr marL="457200" lvl="1" indent="0" algn="just">
              <a:lnSpc>
                <a:spcPct val="100000"/>
              </a:lnSpc>
              <a:spcBef>
                <a:spcPts val="0"/>
              </a:spcBef>
              <a:buClrTx/>
              <a:buSzTx/>
              <a:buNone/>
            </a:pPr>
            <a:endParaRPr lang="ru-RU" i="1" dirty="0" smtClean="0">
              <a:solidFill>
                <a:srgbClr val="000000"/>
              </a:solidFill>
              <a:latin typeface="Century Gothic" panose="020B0502020202020204" pitchFamily="34" charset="0"/>
            </a:endParaRPr>
          </a:p>
        </p:txBody>
      </p:sp>
      <p:sp>
        <p:nvSpPr>
          <p:cNvPr id="5" name="Прямоугольник 4"/>
          <p:cNvSpPr/>
          <p:nvPr/>
        </p:nvSpPr>
        <p:spPr>
          <a:xfrm>
            <a:off x="2989808" y="699542"/>
            <a:ext cx="2972289" cy="523220"/>
          </a:xfrm>
          <a:prstGeom prst="rect">
            <a:avLst/>
          </a:prstGeom>
        </p:spPr>
        <p:txBody>
          <a:bodyPr wrap="none">
            <a:spAutoFit/>
          </a:bodyPr>
          <a:lstStyle/>
          <a:p>
            <a:pPr algn="ctr"/>
            <a:r>
              <a:rPr lang="ru-RU" b="1" dirty="0">
                <a:solidFill>
                  <a:srgbClr val="003366"/>
                </a:solidFill>
                <a:latin typeface="Century Gothic" panose="020B0502020202020204" pitchFamily="34" charset="0"/>
              </a:rPr>
              <a:t>ФЕДЕРАЛЬНЫЙ УЧЕБНЫЙ ПЛАН </a:t>
            </a:r>
            <a:endParaRPr lang="ru-RU" b="1" dirty="0" smtClean="0">
              <a:solidFill>
                <a:srgbClr val="003366"/>
              </a:solidFill>
              <a:latin typeface="Century Gothic" panose="020B0502020202020204" pitchFamily="34" charset="0"/>
            </a:endParaRPr>
          </a:p>
          <a:p>
            <a:pPr algn="ctr"/>
            <a:r>
              <a:rPr lang="ru-RU" b="1" dirty="0" smtClean="0">
                <a:solidFill>
                  <a:srgbClr val="003366"/>
                </a:solidFill>
                <a:latin typeface="Century Gothic" panose="020B0502020202020204" pitchFamily="34" charset="0"/>
              </a:rPr>
              <a:t>(19 </a:t>
            </a:r>
            <a:r>
              <a:rPr lang="ru-RU" b="1" dirty="0">
                <a:solidFill>
                  <a:srgbClr val="003366"/>
                </a:solidFill>
                <a:latin typeface="Century Gothic" panose="020B0502020202020204" pitchFamily="34" charset="0"/>
              </a:rPr>
              <a:t>вариантов) </a:t>
            </a:r>
          </a:p>
        </p:txBody>
      </p:sp>
      <p:sp>
        <p:nvSpPr>
          <p:cNvPr id="8" name="Заголовок 1"/>
          <p:cNvSpPr>
            <a:spLocks noGrp="1"/>
          </p:cNvSpPr>
          <p:nvPr>
            <p:ph type="title"/>
          </p:nvPr>
        </p:nvSpPr>
        <p:spPr>
          <a:xfrm>
            <a:off x="0" y="1"/>
            <a:ext cx="9144000" cy="55552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ФООП СОО</a:t>
            </a:r>
            <a:endParaRPr lang="ru-RU" sz="2400" dirty="0">
              <a:solidFill>
                <a:schemeClr val="bg1"/>
              </a:solidFill>
            </a:endParaRPr>
          </a:p>
        </p:txBody>
      </p:sp>
      <p:sp>
        <p:nvSpPr>
          <p:cNvPr id="9" name="TextBox 8"/>
          <p:cNvSpPr txBox="1"/>
          <p:nvPr/>
        </p:nvSpPr>
        <p:spPr>
          <a:xfrm rot="16200000">
            <a:off x="-1504386" y="3063483"/>
            <a:ext cx="3781457" cy="306422"/>
          </a:xfrm>
          <a:prstGeom prst="rect">
            <a:avLst/>
          </a:prstGeom>
          <a:solidFill>
            <a:srgbClr val="FF0000"/>
          </a:solidFill>
        </p:spPr>
        <p:txBody>
          <a:bodyPr wrap="square" rtlCol="0">
            <a:spAutoFit/>
          </a:bodyPr>
          <a:lstStyle/>
          <a:p>
            <a:pPr algn="ctr"/>
            <a:endParaRPr lang="ru-RU"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05888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3" name="Объект 2"/>
          <p:cNvSpPr>
            <a:spLocks noGrp="1"/>
          </p:cNvSpPr>
          <p:nvPr>
            <p:ph idx="1"/>
          </p:nvPr>
        </p:nvSpPr>
        <p:spPr>
          <a:xfrm>
            <a:off x="539554" y="1325966"/>
            <a:ext cx="8381734" cy="2109880"/>
          </a:xfrm>
        </p:spPr>
        <p:txBody>
          <a:bodyPr/>
          <a:lstStyle/>
          <a:p>
            <a:pPr marL="114300" indent="0" algn="just">
              <a:lnSpc>
                <a:spcPct val="100000"/>
              </a:lnSpc>
              <a:buNone/>
            </a:pPr>
            <a:r>
              <a:rPr lang="ru-RU" sz="1400" i="1" dirty="0" smtClean="0">
                <a:solidFill>
                  <a:srgbClr val="000000"/>
                </a:solidFill>
                <a:latin typeface="Century Gothic" panose="020B0502020202020204" pitchFamily="34" charset="0"/>
              </a:rPr>
              <a:t>► технологический </a:t>
            </a:r>
            <a:r>
              <a:rPr lang="ru-RU" sz="1400" i="1" dirty="0">
                <a:solidFill>
                  <a:srgbClr val="000000"/>
                </a:solidFill>
                <a:latin typeface="Century Gothic" panose="020B0502020202020204" pitchFamily="34" charset="0"/>
              </a:rPr>
              <a:t>профиль (математика (У) и физика (У))</a:t>
            </a:r>
            <a:endParaRPr lang="ru-RU" sz="1400" dirty="0">
              <a:latin typeface="Century Gothic" panose="020B0502020202020204" pitchFamily="34" charset="0"/>
              <a:ea typeface="Times New Roman"/>
            </a:endParaRPr>
          </a:p>
          <a:p>
            <a:pPr marL="114300" indent="0" algn="just">
              <a:lnSpc>
                <a:spcPct val="100000"/>
              </a:lnSpc>
              <a:buNone/>
            </a:pPr>
            <a:r>
              <a:rPr lang="ru-RU" sz="1400" i="1" dirty="0" smtClean="0">
                <a:solidFill>
                  <a:srgbClr val="000000"/>
                </a:solidFill>
                <a:latin typeface="Century Gothic" panose="020B0502020202020204" pitchFamily="34" charset="0"/>
              </a:rPr>
              <a:t>► технологический </a:t>
            </a:r>
            <a:r>
              <a:rPr lang="ru-RU" sz="1400" i="1" dirty="0">
                <a:solidFill>
                  <a:srgbClr val="000000"/>
                </a:solidFill>
                <a:latin typeface="Century Gothic" panose="020B0502020202020204" pitchFamily="34" charset="0"/>
              </a:rPr>
              <a:t>профиль (математика (У) и информатика (У))</a:t>
            </a:r>
            <a:endParaRPr lang="ru-RU" sz="1400" dirty="0">
              <a:latin typeface="Century Gothic" panose="020B0502020202020204" pitchFamily="34" charset="0"/>
              <a:ea typeface="Times New Roman"/>
            </a:endParaRPr>
          </a:p>
          <a:p>
            <a:pPr marL="114300" indent="0" algn="just">
              <a:lnSpc>
                <a:spcPct val="100000"/>
              </a:lnSpc>
              <a:buNone/>
            </a:pPr>
            <a:r>
              <a:rPr lang="ru-RU" sz="1400" i="1" dirty="0" smtClean="0">
                <a:solidFill>
                  <a:srgbClr val="000000"/>
                </a:solidFill>
                <a:latin typeface="Century Gothic" panose="020B0502020202020204" pitchFamily="34" charset="0"/>
              </a:rPr>
              <a:t>► естественно-научный </a:t>
            </a:r>
            <a:r>
              <a:rPr lang="ru-RU" sz="1400" i="1" dirty="0">
                <a:solidFill>
                  <a:srgbClr val="000000"/>
                </a:solidFill>
                <a:latin typeface="Century Gothic" panose="020B0502020202020204" pitchFamily="34" charset="0"/>
              </a:rPr>
              <a:t>профиль (химия (У) и биология (У))</a:t>
            </a:r>
            <a:endParaRPr lang="ru-RU" sz="1400" dirty="0">
              <a:latin typeface="Century Gothic" panose="020B0502020202020204" pitchFamily="34" charset="0"/>
              <a:ea typeface="Times New Roman"/>
            </a:endParaRPr>
          </a:p>
          <a:p>
            <a:pPr marL="114300" indent="0" algn="just">
              <a:lnSpc>
                <a:spcPct val="100000"/>
              </a:lnSpc>
              <a:buNone/>
            </a:pPr>
            <a:r>
              <a:rPr lang="ru-RU" sz="1400" i="1" dirty="0" smtClean="0">
                <a:solidFill>
                  <a:srgbClr val="000000"/>
                </a:solidFill>
                <a:latin typeface="Century Gothic" panose="020B0502020202020204" pitchFamily="34" charset="0"/>
              </a:rPr>
              <a:t>► гуманитарный </a:t>
            </a:r>
            <a:r>
              <a:rPr lang="ru-RU" sz="1400" i="1" dirty="0">
                <a:solidFill>
                  <a:srgbClr val="000000"/>
                </a:solidFill>
                <a:latin typeface="Century Gothic" panose="020B0502020202020204" pitchFamily="34" charset="0"/>
              </a:rPr>
              <a:t>профиль (обществознание (У) и литература (У))</a:t>
            </a:r>
            <a:endParaRPr lang="ru-RU" sz="1400" dirty="0">
              <a:latin typeface="Century Gothic" panose="020B0502020202020204" pitchFamily="34" charset="0"/>
              <a:ea typeface="Times New Roman"/>
            </a:endParaRPr>
          </a:p>
          <a:p>
            <a:pPr marL="114300" indent="0" algn="just">
              <a:lnSpc>
                <a:spcPct val="100000"/>
              </a:lnSpc>
              <a:buNone/>
            </a:pPr>
            <a:r>
              <a:rPr lang="ru-RU" sz="1400" i="1" dirty="0" smtClean="0">
                <a:solidFill>
                  <a:srgbClr val="000000"/>
                </a:solidFill>
                <a:latin typeface="Century Gothic" panose="020B0502020202020204" pitchFamily="34" charset="0"/>
              </a:rPr>
              <a:t>► гуманитарный </a:t>
            </a:r>
            <a:r>
              <a:rPr lang="ru-RU" sz="1400" i="1" dirty="0">
                <a:solidFill>
                  <a:srgbClr val="000000"/>
                </a:solidFill>
                <a:latin typeface="Century Gothic" panose="020B0502020202020204" pitchFamily="34" charset="0"/>
              </a:rPr>
              <a:t>профиль (иностранный язык (У) и литература (У))</a:t>
            </a:r>
            <a:endParaRPr lang="ru-RU" sz="1400" dirty="0">
              <a:latin typeface="Century Gothic" panose="020B0502020202020204" pitchFamily="34" charset="0"/>
              <a:ea typeface="Times New Roman"/>
            </a:endParaRPr>
          </a:p>
          <a:p>
            <a:pPr marL="114300" indent="0" algn="just">
              <a:lnSpc>
                <a:spcPct val="100000"/>
              </a:lnSpc>
              <a:buNone/>
            </a:pPr>
            <a:r>
              <a:rPr lang="ru-RU" sz="1400" i="1" dirty="0" smtClean="0">
                <a:solidFill>
                  <a:srgbClr val="000000"/>
                </a:solidFill>
                <a:latin typeface="Century Gothic" panose="020B0502020202020204" pitchFamily="34" charset="0"/>
              </a:rPr>
              <a:t>► гуманитарный </a:t>
            </a:r>
            <a:r>
              <a:rPr lang="ru-RU" sz="1400" i="1" dirty="0">
                <a:solidFill>
                  <a:srgbClr val="000000"/>
                </a:solidFill>
                <a:latin typeface="Century Gothic" panose="020B0502020202020204" pitchFamily="34" charset="0"/>
              </a:rPr>
              <a:t>профиль (история (У) и литература (У))</a:t>
            </a:r>
            <a:endParaRPr lang="ru-RU" sz="1400" dirty="0">
              <a:latin typeface="Century Gothic" panose="020B0502020202020204" pitchFamily="34" charset="0"/>
              <a:ea typeface="Times New Roman"/>
            </a:endParaRPr>
          </a:p>
          <a:p>
            <a:pPr marL="114300" indent="0" algn="just">
              <a:lnSpc>
                <a:spcPct val="100000"/>
              </a:lnSpc>
              <a:buNone/>
            </a:pPr>
            <a:r>
              <a:rPr lang="ru-RU" sz="1400" i="1" dirty="0" smtClean="0">
                <a:solidFill>
                  <a:srgbClr val="000000"/>
                </a:solidFill>
                <a:latin typeface="Century Gothic" panose="020B0502020202020204" pitchFamily="34" charset="0"/>
              </a:rPr>
              <a:t>► гуманитарный </a:t>
            </a:r>
            <a:r>
              <a:rPr lang="ru-RU" sz="1400" i="1" dirty="0">
                <a:solidFill>
                  <a:srgbClr val="000000"/>
                </a:solidFill>
                <a:latin typeface="Century Gothic" panose="020B0502020202020204" pitchFamily="34" charset="0"/>
              </a:rPr>
              <a:t>профиль (обществознание (У) и история (У))</a:t>
            </a:r>
            <a:endParaRPr lang="ru-RU" sz="1400" dirty="0">
              <a:latin typeface="Century Gothic" panose="020B0502020202020204" pitchFamily="34" charset="0"/>
              <a:ea typeface="Times New Roman"/>
            </a:endParaRPr>
          </a:p>
          <a:p>
            <a:pPr marL="114300" indent="0" algn="just">
              <a:lnSpc>
                <a:spcPct val="100000"/>
              </a:lnSpc>
              <a:buNone/>
            </a:pPr>
            <a:r>
              <a:rPr lang="ru-RU" sz="1400" i="1" dirty="0" smtClean="0">
                <a:solidFill>
                  <a:srgbClr val="000000"/>
                </a:solidFill>
                <a:latin typeface="Century Gothic" panose="020B0502020202020204" pitchFamily="34" charset="0"/>
              </a:rPr>
              <a:t>► гуманитарный </a:t>
            </a:r>
            <a:r>
              <a:rPr lang="ru-RU" sz="1400" i="1" dirty="0">
                <a:solidFill>
                  <a:srgbClr val="000000"/>
                </a:solidFill>
                <a:latin typeface="Century Gothic" panose="020B0502020202020204" pitchFamily="34" charset="0"/>
              </a:rPr>
              <a:t>профиль (иностранный язык (У) и история (У))</a:t>
            </a:r>
            <a:endParaRPr lang="ru-RU" sz="1400" dirty="0">
              <a:latin typeface="Century Gothic" panose="020B0502020202020204" pitchFamily="34" charset="0"/>
              <a:ea typeface="Times New Roman"/>
            </a:endParaRPr>
          </a:p>
          <a:p>
            <a:pPr marL="114300" indent="0" algn="just">
              <a:lnSpc>
                <a:spcPct val="100000"/>
              </a:lnSpc>
              <a:buNone/>
            </a:pPr>
            <a:r>
              <a:rPr lang="ru-RU" sz="1400" i="1" dirty="0" smtClean="0">
                <a:solidFill>
                  <a:srgbClr val="000000"/>
                </a:solidFill>
                <a:latin typeface="Century Gothic" panose="020B0502020202020204" pitchFamily="34" charset="0"/>
              </a:rPr>
              <a:t>► гуманитарный </a:t>
            </a:r>
            <a:r>
              <a:rPr lang="ru-RU" sz="1400" i="1" dirty="0">
                <a:solidFill>
                  <a:srgbClr val="000000"/>
                </a:solidFill>
                <a:latin typeface="Century Gothic" panose="020B0502020202020204" pitchFamily="34" charset="0"/>
              </a:rPr>
              <a:t>профиль (обществознание (У) и иностранный язык (У))</a:t>
            </a:r>
            <a:endParaRPr lang="ru-RU" sz="1400" dirty="0">
              <a:latin typeface="Century Gothic" panose="020B0502020202020204" pitchFamily="34" charset="0"/>
              <a:ea typeface="Times New Roman"/>
            </a:endParaRPr>
          </a:p>
          <a:p>
            <a:pPr marL="457200" lvl="1" indent="0" algn="just">
              <a:lnSpc>
                <a:spcPct val="100000"/>
              </a:lnSpc>
              <a:spcBef>
                <a:spcPts val="0"/>
              </a:spcBef>
              <a:buClrTx/>
              <a:buSzTx/>
              <a:buNone/>
            </a:pPr>
            <a:endParaRPr lang="ru-RU" i="1" dirty="0" smtClean="0">
              <a:solidFill>
                <a:srgbClr val="000000"/>
              </a:solidFill>
              <a:latin typeface="Century Gothic" panose="020B0502020202020204" pitchFamily="34" charset="0"/>
            </a:endParaRPr>
          </a:p>
        </p:txBody>
      </p:sp>
      <p:sp>
        <p:nvSpPr>
          <p:cNvPr id="8" name="Прямоугольник 7"/>
          <p:cNvSpPr/>
          <p:nvPr/>
        </p:nvSpPr>
        <p:spPr>
          <a:xfrm>
            <a:off x="2989808" y="699542"/>
            <a:ext cx="2972289" cy="523220"/>
          </a:xfrm>
          <a:prstGeom prst="rect">
            <a:avLst/>
          </a:prstGeom>
        </p:spPr>
        <p:txBody>
          <a:bodyPr wrap="none">
            <a:spAutoFit/>
          </a:bodyPr>
          <a:lstStyle/>
          <a:p>
            <a:pPr algn="ctr"/>
            <a:r>
              <a:rPr lang="ru-RU" b="1" dirty="0">
                <a:solidFill>
                  <a:srgbClr val="003366"/>
                </a:solidFill>
                <a:latin typeface="Century Gothic" panose="020B0502020202020204" pitchFamily="34" charset="0"/>
              </a:rPr>
              <a:t>ФЕДЕРАЛЬНЫЙ УЧЕБНЫЙ ПЛАН </a:t>
            </a:r>
            <a:endParaRPr lang="ru-RU" b="1" dirty="0" smtClean="0">
              <a:solidFill>
                <a:srgbClr val="003366"/>
              </a:solidFill>
              <a:latin typeface="Century Gothic" panose="020B0502020202020204" pitchFamily="34" charset="0"/>
            </a:endParaRPr>
          </a:p>
          <a:p>
            <a:pPr algn="ctr"/>
            <a:r>
              <a:rPr lang="ru-RU" b="1" dirty="0" smtClean="0">
                <a:solidFill>
                  <a:srgbClr val="003366"/>
                </a:solidFill>
                <a:latin typeface="Century Gothic" panose="020B0502020202020204" pitchFamily="34" charset="0"/>
              </a:rPr>
              <a:t>(19 </a:t>
            </a:r>
            <a:r>
              <a:rPr lang="ru-RU" b="1" dirty="0">
                <a:solidFill>
                  <a:srgbClr val="003366"/>
                </a:solidFill>
                <a:latin typeface="Century Gothic" panose="020B0502020202020204" pitchFamily="34" charset="0"/>
              </a:rPr>
              <a:t>вариантов) </a:t>
            </a:r>
          </a:p>
        </p:txBody>
      </p:sp>
      <p:sp>
        <p:nvSpPr>
          <p:cNvPr id="9" name="Заголовок 1"/>
          <p:cNvSpPr>
            <a:spLocks noGrp="1"/>
          </p:cNvSpPr>
          <p:nvPr>
            <p:ph type="title"/>
          </p:nvPr>
        </p:nvSpPr>
        <p:spPr>
          <a:xfrm>
            <a:off x="0" y="1"/>
            <a:ext cx="9144000" cy="55552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ФООП СОО</a:t>
            </a:r>
            <a:endParaRPr lang="ru-RU" sz="2400" dirty="0">
              <a:solidFill>
                <a:schemeClr val="bg1"/>
              </a:solidFill>
            </a:endParaRPr>
          </a:p>
        </p:txBody>
      </p:sp>
      <p:sp>
        <p:nvSpPr>
          <p:cNvPr id="10" name="TextBox 9"/>
          <p:cNvSpPr txBox="1"/>
          <p:nvPr/>
        </p:nvSpPr>
        <p:spPr>
          <a:xfrm rot="16200000">
            <a:off x="-668597" y="2227695"/>
            <a:ext cx="2109880" cy="306422"/>
          </a:xfrm>
          <a:prstGeom prst="rect">
            <a:avLst/>
          </a:prstGeom>
          <a:solidFill>
            <a:srgbClr val="FF0000"/>
          </a:solidFill>
        </p:spPr>
        <p:txBody>
          <a:bodyPr wrap="square" rtlCol="0">
            <a:spAutoFit/>
          </a:bodyPr>
          <a:lstStyle/>
          <a:p>
            <a:pPr algn="ctr"/>
            <a:endParaRPr lang="ru-RU" sz="1800" b="1" dirty="0">
              <a:solidFill>
                <a:schemeClr val="bg1"/>
              </a:solidFill>
              <a:latin typeface="Century Gothic" panose="020B0502020202020204" pitchFamily="34" charset="0"/>
            </a:endParaRPr>
          </a:p>
        </p:txBody>
      </p:sp>
      <p:pic>
        <p:nvPicPr>
          <p:cNvPr id="11266" name="Picture 2" descr="https://cdn-icons-png.flaticon.com/512/4459/44594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150" y="3435846"/>
            <a:ext cx="1521700" cy="152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4845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43557"/>
          </a:xfrm>
          <a:solidFill>
            <a:srgbClr val="FF0000"/>
          </a:solidFill>
        </p:spPr>
        <p:txBody>
          <a:bodyPr>
            <a:noAutofit/>
          </a:bodyPr>
          <a:lstStyle/>
          <a:p>
            <a:pPr algn="ctr"/>
            <a:r>
              <a:rPr lang="ru-RU" sz="2400" b="1" dirty="0">
                <a:solidFill>
                  <a:schemeClr val="bg1"/>
                </a:solidFill>
                <a:latin typeface="Century Gothic" panose="020B0502020202020204" pitchFamily="34" charset="0"/>
              </a:rPr>
              <a:t>Фрагмент плана внеурочной деятельности для ООП СОО в соответствии с ФООП СОО</a:t>
            </a: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929057512"/>
              </p:ext>
            </p:extLst>
          </p:nvPr>
        </p:nvGraphicFramePr>
        <p:xfrm>
          <a:off x="683567" y="987574"/>
          <a:ext cx="8280921" cy="3848052"/>
        </p:xfrm>
        <a:graphic>
          <a:graphicData uri="http://schemas.openxmlformats.org/drawingml/2006/table">
            <a:tbl>
              <a:tblPr firstRow="1" firstCol="1" bandRow="1">
                <a:tableStyleId>{F5AB1C69-6EDB-4FF4-983F-18BD219EF322}</a:tableStyleId>
              </a:tblPr>
              <a:tblGrid>
                <a:gridCol w="521419">
                  <a:extLst>
                    <a:ext uri="{9D8B030D-6E8A-4147-A177-3AD203B41FA5}">
                      <a16:colId xmlns="" xmlns:a16="http://schemas.microsoft.com/office/drawing/2014/main" val="20000"/>
                    </a:ext>
                  </a:extLst>
                </a:gridCol>
                <a:gridCol w="3609090">
                  <a:extLst>
                    <a:ext uri="{9D8B030D-6E8A-4147-A177-3AD203B41FA5}">
                      <a16:colId xmlns="" xmlns:a16="http://schemas.microsoft.com/office/drawing/2014/main" val="2716235267"/>
                    </a:ext>
                  </a:extLst>
                </a:gridCol>
                <a:gridCol w="1063315">
                  <a:extLst>
                    <a:ext uri="{9D8B030D-6E8A-4147-A177-3AD203B41FA5}">
                      <a16:colId xmlns="" xmlns:a16="http://schemas.microsoft.com/office/drawing/2014/main" val="20002"/>
                    </a:ext>
                  </a:extLst>
                </a:gridCol>
                <a:gridCol w="1255740">
                  <a:extLst>
                    <a:ext uri="{9D8B030D-6E8A-4147-A177-3AD203B41FA5}">
                      <a16:colId xmlns="" xmlns:a16="http://schemas.microsoft.com/office/drawing/2014/main" val="20003"/>
                    </a:ext>
                  </a:extLst>
                </a:gridCol>
                <a:gridCol w="1831357">
                  <a:extLst>
                    <a:ext uri="{9D8B030D-6E8A-4147-A177-3AD203B41FA5}">
                      <a16:colId xmlns="" xmlns:a16="http://schemas.microsoft.com/office/drawing/2014/main" val="20004"/>
                    </a:ext>
                  </a:extLst>
                </a:gridCol>
              </a:tblGrid>
              <a:tr h="377709">
                <a:tc>
                  <a:txBody>
                    <a:bodyPr/>
                    <a:lstStyle/>
                    <a:p>
                      <a:pPr algn="ctr">
                        <a:spcAft>
                          <a:spcPts val="0"/>
                        </a:spcAft>
                      </a:pPr>
                      <a:r>
                        <a:rPr lang="ru-RU" sz="1000" dirty="0">
                          <a:effectLst/>
                          <a:latin typeface="Century Gothic" panose="020B0502020202020204" pitchFamily="34" charset="0"/>
                        </a:rPr>
                        <a:t>№ п/п</a:t>
                      </a:r>
                      <a:endParaRPr lang="ru-RU" sz="1000" dirty="0">
                        <a:effectLst/>
                        <a:latin typeface="Century Gothic" panose="020B0502020202020204" pitchFamily="34" charset="0"/>
                        <a:ea typeface="Times New Roman"/>
                      </a:endParaRPr>
                    </a:p>
                  </a:txBody>
                  <a:tcPr marL="78917" marR="78917" marT="39459" marB="39459" anchor="ctr"/>
                </a:tc>
                <a:tc>
                  <a:txBody>
                    <a:bodyPr/>
                    <a:lstStyle/>
                    <a:p>
                      <a:pPr algn="ctr">
                        <a:spcAft>
                          <a:spcPts val="0"/>
                        </a:spcAft>
                      </a:pPr>
                      <a:r>
                        <a:rPr lang="ru-RU" sz="1000" dirty="0">
                          <a:effectLst/>
                          <a:latin typeface="Century Gothic" panose="020B0502020202020204" pitchFamily="34" charset="0"/>
                        </a:rPr>
                        <a:t>Объединение</a:t>
                      </a:r>
                      <a:endParaRPr lang="ru-RU" sz="1000" dirty="0">
                        <a:effectLst/>
                        <a:latin typeface="Century Gothic" panose="020B0502020202020204" pitchFamily="34" charset="0"/>
                        <a:ea typeface="Times New Roman"/>
                      </a:endParaRPr>
                    </a:p>
                  </a:txBody>
                  <a:tcPr marL="78917" marR="78917" marT="39459" marB="39459" anchor="ctr"/>
                </a:tc>
                <a:tc>
                  <a:txBody>
                    <a:bodyPr/>
                    <a:lstStyle/>
                    <a:p>
                      <a:pPr algn="ctr">
                        <a:spcAft>
                          <a:spcPts val="0"/>
                        </a:spcAft>
                      </a:pPr>
                      <a:r>
                        <a:rPr lang="ru-RU" sz="1000" dirty="0">
                          <a:effectLst/>
                          <a:latin typeface="Century Gothic" panose="020B0502020202020204" pitchFamily="34" charset="0"/>
                        </a:rPr>
                        <a:t>Класс</a:t>
                      </a:r>
                      <a:endParaRPr lang="ru-RU" sz="1000" dirty="0">
                        <a:effectLst/>
                        <a:latin typeface="Century Gothic" panose="020B0502020202020204" pitchFamily="34" charset="0"/>
                        <a:ea typeface="Times New Roman"/>
                      </a:endParaRPr>
                    </a:p>
                  </a:txBody>
                  <a:tcPr marL="78917" marR="78917" marT="39459" marB="39459" anchor="ctr"/>
                </a:tc>
                <a:tc>
                  <a:txBody>
                    <a:bodyPr/>
                    <a:lstStyle/>
                    <a:p>
                      <a:pPr algn="ctr">
                        <a:spcAft>
                          <a:spcPts val="0"/>
                        </a:spcAft>
                      </a:pPr>
                      <a:r>
                        <a:rPr lang="ru-RU" sz="1000" dirty="0">
                          <a:effectLst/>
                          <a:latin typeface="Century Gothic" panose="020B0502020202020204" pitchFamily="34" charset="0"/>
                        </a:rPr>
                        <a:t>Количество часов в неделю</a:t>
                      </a:r>
                      <a:endParaRPr lang="ru-RU" sz="1000" dirty="0">
                        <a:effectLst/>
                        <a:latin typeface="Century Gothic" panose="020B0502020202020204" pitchFamily="34" charset="0"/>
                        <a:ea typeface="Times New Roman"/>
                      </a:endParaRPr>
                    </a:p>
                  </a:txBody>
                  <a:tcPr marL="78917" marR="78917" marT="39459" marB="39459" anchor="ctr"/>
                </a:tc>
                <a:tc>
                  <a:txBody>
                    <a:bodyPr/>
                    <a:lstStyle/>
                    <a:p>
                      <a:pPr algn="ctr">
                        <a:spcAft>
                          <a:spcPts val="0"/>
                        </a:spcAft>
                      </a:pPr>
                      <a:r>
                        <a:rPr lang="ru-RU" sz="1000" dirty="0">
                          <a:effectLst/>
                          <a:latin typeface="Century Gothic" panose="020B0502020202020204" pitchFamily="34" charset="0"/>
                        </a:rPr>
                        <a:t>Руководитель</a:t>
                      </a:r>
                      <a:endParaRPr lang="ru-RU" sz="1000" dirty="0">
                        <a:effectLst/>
                        <a:latin typeface="Century Gothic" panose="020B0502020202020204" pitchFamily="34" charset="0"/>
                        <a:ea typeface="Times New Roman"/>
                      </a:endParaRPr>
                    </a:p>
                  </a:txBody>
                  <a:tcPr marL="78917" marR="78917" marT="39459" marB="39459" anchor="ctr"/>
                </a:tc>
                <a:extLst>
                  <a:ext uri="{0D108BD9-81ED-4DB2-BD59-A6C34878D82A}">
                    <a16:rowId xmlns="" xmlns:a16="http://schemas.microsoft.com/office/drawing/2014/main" val="10000"/>
                  </a:ext>
                </a:extLst>
              </a:tr>
              <a:tr h="227696">
                <a:tc gridSpan="5">
                  <a:txBody>
                    <a:bodyPr/>
                    <a:lstStyle/>
                    <a:p>
                      <a:pPr>
                        <a:spcAft>
                          <a:spcPts val="0"/>
                        </a:spcAft>
                      </a:pPr>
                      <a:r>
                        <a:rPr lang="ru-RU" sz="1000" dirty="0">
                          <a:effectLst/>
                          <a:latin typeface="Century Gothic" panose="020B0502020202020204" pitchFamily="34" charset="0"/>
                        </a:rPr>
                        <a:t>Инвариантный компонент</a:t>
                      </a:r>
                      <a:endParaRPr lang="ru-RU" sz="1000" dirty="0">
                        <a:effectLst/>
                        <a:latin typeface="Century Gothic" panose="020B0502020202020204" pitchFamily="34" charset="0"/>
                        <a:ea typeface="Times New Roman"/>
                      </a:endParaRPr>
                    </a:p>
                  </a:txBody>
                  <a:tcPr marL="78917" marR="78917" marT="39459" marB="39459"/>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377709">
                <a:tc>
                  <a:txBody>
                    <a:bodyPr/>
                    <a:lstStyle/>
                    <a:p>
                      <a:pPr>
                        <a:spcAft>
                          <a:spcPts val="0"/>
                        </a:spcAft>
                      </a:pPr>
                      <a:r>
                        <a:rPr lang="ru-RU" sz="1000">
                          <a:effectLst/>
                          <a:latin typeface="Century Gothic" panose="020B0502020202020204" pitchFamily="34" charset="0"/>
                        </a:rPr>
                        <a:t>1</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dirty="0">
                          <a:effectLst/>
                          <a:latin typeface="Century Gothic" panose="020B0502020202020204" pitchFamily="34" charset="0"/>
                        </a:rPr>
                        <a:t>Школьное ученическое самоуправление «Республика»</a:t>
                      </a:r>
                      <a:endParaRPr lang="ru-RU" sz="1000" dirty="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a:effectLst/>
                          <a:latin typeface="Century Gothic" panose="020B0502020202020204" pitchFamily="34" charset="0"/>
                        </a:rPr>
                        <a:t>10–11</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a:effectLst/>
                          <a:latin typeface="Century Gothic" panose="020B0502020202020204" pitchFamily="34" charset="0"/>
                        </a:rPr>
                        <a:t>5</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a:effectLst/>
                          <a:latin typeface="Century Gothic" panose="020B0502020202020204" pitchFamily="34" charset="0"/>
                        </a:rPr>
                        <a:t>Афонина Н.М.</a:t>
                      </a:r>
                      <a:endParaRPr lang="ru-RU" sz="1000">
                        <a:effectLst/>
                        <a:latin typeface="Century Gothic" panose="020B0502020202020204" pitchFamily="34" charset="0"/>
                        <a:ea typeface="Times New Roman"/>
                      </a:endParaRPr>
                    </a:p>
                  </a:txBody>
                  <a:tcPr marL="78917" marR="78917" marT="39459" marB="39459"/>
                </a:tc>
                <a:extLst>
                  <a:ext uri="{0D108BD9-81ED-4DB2-BD59-A6C34878D82A}">
                    <a16:rowId xmlns="" xmlns:a16="http://schemas.microsoft.com/office/drawing/2014/main" val="10002"/>
                  </a:ext>
                </a:extLst>
              </a:tr>
              <a:tr h="227696">
                <a:tc>
                  <a:txBody>
                    <a:bodyPr/>
                    <a:lstStyle/>
                    <a:p>
                      <a:pPr>
                        <a:spcAft>
                          <a:spcPts val="0"/>
                        </a:spcAft>
                      </a:pPr>
                      <a:r>
                        <a:rPr lang="ru-RU" sz="1000">
                          <a:effectLst/>
                          <a:latin typeface="Century Gothic" panose="020B0502020202020204" pitchFamily="34" charset="0"/>
                        </a:rPr>
                        <a:t>2</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dirty="0">
                          <a:effectLst/>
                          <a:latin typeface="Century Gothic" panose="020B0502020202020204" pitchFamily="34" charset="0"/>
                        </a:rPr>
                        <a:t>Волонтерский отряд «Альтаир»</a:t>
                      </a:r>
                      <a:endParaRPr lang="ru-RU" sz="1000" dirty="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a:effectLst/>
                          <a:latin typeface="Century Gothic" panose="020B0502020202020204" pitchFamily="34" charset="0"/>
                        </a:rPr>
                        <a:t>10–11</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a:effectLst/>
                          <a:latin typeface="Century Gothic" panose="020B0502020202020204" pitchFamily="34" charset="0"/>
                        </a:rPr>
                        <a:t>5</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a:effectLst/>
                          <a:latin typeface="Century Gothic" panose="020B0502020202020204" pitchFamily="34" charset="0"/>
                        </a:rPr>
                        <a:t>Нефедова А.А.</a:t>
                      </a:r>
                      <a:endParaRPr lang="ru-RU" sz="1000">
                        <a:effectLst/>
                        <a:latin typeface="Century Gothic" panose="020B0502020202020204" pitchFamily="34" charset="0"/>
                        <a:ea typeface="Times New Roman"/>
                      </a:endParaRPr>
                    </a:p>
                  </a:txBody>
                  <a:tcPr marL="78917" marR="78917" marT="39459" marB="39459"/>
                </a:tc>
                <a:extLst>
                  <a:ext uri="{0D108BD9-81ED-4DB2-BD59-A6C34878D82A}">
                    <a16:rowId xmlns="" xmlns:a16="http://schemas.microsoft.com/office/drawing/2014/main" val="10003"/>
                  </a:ext>
                </a:extLst>
              </a:tr>
              <a:tr h="377709">
                <a:tc>
                  <a:txBody>
                    <a:bodyPr/>
                    <a:lstStyle/>
                    <a:p>
                      <a:pPr>
                        <a:spcAft>
                          <a:spcPts val="0"/>
                        </a:spcAft>
                      </a:pPr>
                      <a:r>
                        <a:rPr lang="ru-RU" sz="1000">
                          <a:effectLst/>
                          <a:latin typeface="Century Gothic" panose="020B0502020202020204" pitchFamily="34" charset="0"/>
                        </a:rPr>
                        <a:t>3</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dirty="0">
                          <a:effectLst/>
                          <a:latin typeface="Century Gothic" panose="020B0502020202020204" pitchFamily="34" charset="0"/>
                        </a:rPr>
                        <a:t>Учебные собрания по проблемам организации учебного процесса</a:t>
                      </a:r>
                      <a:endParaRPr lang="ru-RU" sz="1000" dirty="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a:effectLst/>
                          <a:latin typeface="Century Gothic" panose="020B0502020202020204" pitchFamily="34" charset="0"/>
                        </a:rPr>
                        <a:t>10–11</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a:effectLst/>
                          <a:latin typeface="Century Gothic" panose="020B0502020202020204" pitchFamily="34" charset="0"/>
                        </a:rPr>
                        <a:t>1</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dirty="0">
                          <a:effectLst/>
                          <a:latin typeface="Century Gothic" panose="020B0502020202020204" pitchFamily="34" charset="0"/>
                        </a:rPr>
                        <a:t>Классные руководители</a:t>
                      </a:r>
                      <a:endParaRPr lang="ru-RU" sz="1000" dirty="0">
                        <a:effectLst/>
                        <a:latin typeface="Century Gothic" panose="020B0502020202020204" pitchFamily="34" charset="0"/>
                        <a:ea typeface="Times New Roman"/>
                      </a:endParaRPr>
                    </a:p>
                  </a:txBody>
                  <a:tcPr marL="78917" marR="78917" marT="39459" marB="39459"/>
                </a:tc>
                <a:extLst>
                  <a:ext uri="{0D108BD9-81ED-4DB2-BD59-A6C34878D82A}">
                    <a16:rowId xmlns="" xmlns:a16="http://schemas.microsoft.com/office/drawing/2014/main" val="10004"/>
                  </a:ext>
                </a:extLst>
              </a:tr>
              <a:tr h="227696">
                <a:tc>
                  <a:txBody>
                    <a:bodyPr/>
                    <a:lstStyle/>
                    <a:p>
                      <a:pPr>
                        <a:spcAft>
                          <a:spcPts val="0"/>
                        </a:spcAft>
                      </a:pPr>
                      <a:r>
                        <a:rPr lang="ru-RU" sz="1000">
                          <a:effectLst/>
                          <a:latin typeface="Century Gothic" panose="020B0502020202020204" pitchFamily="34" charset="0"/>
                        </a:rPr>
                        <a:t>4</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dirty="0">
                          <a:effectLst/>
                          <a:latin typeface="Century Gothic" panose="020B0502020202020204" pitchFamily="34" charset="0"/>
                        </a:rPr>
                        <a:t>Спортивный клуб «Вымпел»</a:t>
                      </a:r>
                      <a:endParaRPr lang="ru-RU" sz="1000" dirty="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dirty="0">
                          <a:effectLst/>
                          <a:latin typeface="Century Gothic" panose="020B0502020202020204" pitchFamily="34" charset="0"/>
                        </a:rPr>
                        <a:t>10–11</a:t>
                      </a:r>
                      <a:endParaRPr lang="ru-RU" sz="1000" dirty="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a:effectLst/>
                          <a:latin typeface="Century Gothic" panose="020B0502020202020204" pitchFamily="34" charset="0"/>
                        </a:rPr>
                        <a:t>5</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a:effectLst/>
                          <a:latin typeface="Century Gothic" panose="020B0502020202020204" pitchFamily="34" charset="0"/>
                        </a:rPr>
                        <a:t>Сумароков В.А.</a:t>
                      </a:r>
                      <a:endParaRPr lang="ru-RU" sz="1000">
                        <a:effectLst/>
                        <a:latin typeface="Century Gothic" panose="020B0502020202020204" pitchFamily="34" charset="0"/>
                        <a:ea typeface="Times New Roman"/>
                      </a:endParaRPr>
                    </a:p>
                  </a:txBody>
                  <a:tcPr marL="78917" marR="78917" marT="39459" marB="39459"/>
                </a:tc>
                <a:extLst>
                  <a:ext uri="{0D108BD9-81ED-4DB2-BD59-A6C34878D82A}">
                    <a16:rowId xmlns="" xmlns:a16="http://schemas.microsoft.com/office/drawing/2014/main" val="10005"/>
                  </a:ext>
                </a:extLst>
              </a:tr>
              <a:tr h="227696">
                <a:tc>
                  <a:txBody>
                    <a:bodyPr/>
                    <a:lstStyle/>
                    <a:p>
                      <a:pPr>
                        <a:spcAft>
                          <a:spcPts val="0"/>
                        </a:spcAft>
                      </a:pPr>
                      <a:r>
                        <a:rPr lang="ru-RU" sz="1000">
                          <a:effectLst/>
                          <a:latin typeface="Century Gothic" panose="020B0502020202020204" pitchFamily="34" charset="0"/>
                        </a:rPr>
                        <a:t>&lt;...&gt;</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dirty="0">
                          <a:effectLst/>
                          <a:latin typeface="Century Gothic" panose="020B0502020202020204" pitchFamily="34" charset="0"/>
                        </a:rPr>
                        <a:t>&lt;...&gt;</a:t>
                      </a:r>
                      <a:endParaRPr lang="ru-RU" sz="1000" dirty="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dirty="0">
                          <a:effectLst/>
                          <a:latin typeface="Century Gothic" panose="020B0502020202020204" pitchFamily="34" charset="0"/>
                        </a:rPr>
                        <a:t>&lt;...&gt;</a:t>
                      </a:r>
                      <a:endParaRPr lang="ru-RU" sz="1000" dirty="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dirty="0">
                          <a:effectLst/>
                          <a:latin typeface="Century Gothic" panose="020B0502020202020204" pitchFamily="34" charset="0"/>
                        </a:rPr>
                        <a:t>&lt;...&gt;</a:t>
                      </a:r>
                      <a:endParaRPr lang="ru-RU" sz="1000" dirty="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dirty="0">
                          <a:effectLst/>
                          <a:latin typeface="Century Gothic" panose="020B0502020202020204" pitchFamily="34" charset="0"/>
                        </a:rPr>
                        <a:t>&lt;...&gt;</a:t>
                      </a:r>
                      <a:endParaRPr lang="ru-RU" sz="1000" dirty="0">
                        <a:effectLst/>
                        <a:latin typeface="Century Gothic" panose="020B0502020202020204" pitchFamily="34" charset="0"/>
                        <a:ea typeface="Times New Roman"/>
                      </a:endParaRPr>
                    </a:p>
                  </a:txBody>
                  <a:tcPr marL="78917" marR="78917" marT="39459" marB="39459"/>
                </a:tc>
                <a:extLst>
                  <a:ext uri="{0D108BD9-81ED-4DB2-BD59-A6C34878D82A}">
                    <a16:rowId xmlns="" xmlns:a16="http://schemas.microsoft.com/office/drawing/2014/main" val="10006"/>
                  </a:ext>
                </a:extLst>
              </a:tr>
              <a:tr h="227696">
                <a:tc gridSpan="5">
                  <a:txBody>
                    <a:bodyPr/>
                    <a:lstStyle/>
                    <a:p>
                      <a:pPr>
                        <a:spcAft>
                          <a:spcPts val="0"/>
                        </a:spcAft>
                      </a:pPr>
                      <a:r>
                        <a:rPr lang="ru-RU" sz="1000" dirty="0">
                          <a:effectLst/>
                          <a:latin typeface="Century Gothic" panose="020B0502020202020204" pitchFamily="34" charset="0"/>
                        </a:rPr>
                        <a:t>Вариативный компонент</a:t>
                      </a:r>
                      <a:endParaRPr lang="ru-RU" sz="1000" dirty="0">
                        <a:effectLst/>
                        <a:latin typeface="Century Gothic" panose="020B0502020202020204" pitchFamily="34" charset="0"/>
                        <a:ea typeface="Times New Roman"/>
                      </a:endParaRPr>
                    </a:p>
                  </a:txBody>
                  <a:tcPr marL="78917" marR="78917" marT="39459" marB="39459"/>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7"/>
                  </a:ext>
                </a:extLst>
              </a:tr>
              <a:tr h="227696">
                <a:tc gridSpan="5">
                  <a:txBody>
                    <a:bodyPr/>
                    <a:lstStyle/>
                    <a:p>
                      <a:pPr>
                        <a:spcAft>
                          <a:spcPts val="0"/>
                        </a:spcAft>
                      </a:pPr>
                      <a:r>
                        <a:rPr lang="ru-RU" sz="1000" dirty="0">
                          <a:effectLst/>
                          <a:latin typeface="Century Gothic" panose="020B0502020202020204" pitchFamily="34" charset="0"/>
                        </a:rPr>
                        <a:t>Естественно-научный профиль</a:t>
                      </a:r>
                      <a:endParaRPr lang="ru-RU" sz="1000" dirty="0">
                        <a:effectLst/>
                        <a:latin typeface="Century Gothic" panose="020B0502020202020204" pitchFamily="34" charset="0"/>
                        <a:ea typeface="Times New Roman"/>
                      </a:endParaRPr>
                    </a:p>
                  </a:txBody>
                  <a:tcPr marL="78917" marR="78917" marT="39459" marB="39459"/>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8"/>
                  </a:ext>
                </a:extLst>
              </a:tr>
              <a:tr h="227696">
                <a:tc>
                  <a:txBody>
                    <a:bodyPr/>
                    <a:lstStyle/>
                    <a:p>
                      <a:pPr>
                        <a:spcAft>
                          <a:spcPts val="0"/>
                        </a:spcAft>
                      </a:pPr>
                      <a:r>
                        <a:rPr lang="ru-RU" sz="1000">
                          <a:effectLst/>
                          <a:latin typeface="Century Gothic" panose="020B0502020202020204" pitchFamily="34" charset="0"/>
                        </a:rPr>
                        <a:t>1</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a:effectLst/>
                          <a:latin typeface="Century Gothic" panose="020B0502020202020204" pitchFamily="34" charset="0"/>
                        </a:rPr>
                        <a:t>Клуб «Мы – исследователи»</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dirty="0">
                          <a:effectLst/>
                          <a:latin typeface="Century Gothic" panose="020B0502020202020204" pitchFamily="34" charset="0"/>
                        </a:rPr>
                        <a:t>10</a:t>
                      </a:r>
                      <a:endParaRPr lang="ru-RU" sz="1000" dirty="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dirty="0">
                          <a:effectLst/>
                          <a:latin typeface="Century Gothic" panose="020B0502020202020204" pitchFamily="34" charset="0"/>
                        </a:rPr>
                        <a:t>1</a:t>
                      </a:r>
                      <a:endParaRPr lang="ru-RU" sz="1000" dirty="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dirty="0">
                          <a:effectLst/>
                          <a:latin typeface="Century Gothic" panose="020B0502020202020204" pitchFamily="34" charset="0"/>
                        </a:rPr>
                        <a:t>Мишин А.В.</a:t>
                      </a:r>
                      <a:endParaRPr lang="ru-RU" sz="1000" dirty="0">
                        <a:effectLst/>
                        <a:latin typeface="Century Gothic" panose="020B0502020202020204" pitchFamily="34" charset="0"/>
                        <a:ea typeface="Times New Roman"/>
                      </a:endParaRPr>
                    </a:p>
                  </a:txBody>
                  <a:tcPr marL="78917" marR="78917" marT="39459" marB="39459"/>
                </a:tc>
                <a:extLst>
                  <a:ext uri="{0D108BD9-81ED-4DB2-BD59-A6C34878D82A}">
                    <a16:rowId xmlns="" xmlns:a16="http://schemas.microsoft.com/office/drawing/2014/main" val="10009"/>
                  </a:ext>
                </a:extLst>
              </a:tr>
              <a:tr h="377709">
                <a:tc>
                  <a:txBody>
                    <a:bodyPr/>
                    <a:lstStyle/>
                    <a:p>
                      <a:pPr>
                        <a:spcAft>
                          <a:spcPts val="0"/>
                        </a:spcAft>
                      </a:pPr>
                      <a:r>
                        <a:rPr lang="ru-RU" sz="1000">
                          <a:effectLst/>
                          <a:latin typeface="Century Gothic" panose="020B0502020202020204" pitchFamily="34" charset="0"/>
                        </a:rPr>
                        <a:t>2</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a:effectLst/>
                          <a:latin typeface="Century Gothic" panose="020B0502020202020204" pitchFamily="34" charset="0"/>
                        </a:rPr>
                        <a:t>Исследовательская экспедиция «Озера родного края»</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a:effectLst/>
                          <a:latin typeface="Century Gothic" panose="020B0502020202020204" pitchFamily="34" charset="0"/>
                        </a:rPr>
                        <a:t>10</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dirty="0">
                          <a:effectLst/>
                          <a:latin typeface="Century Gothic" panose="020B0502020202020204" pitchFamily="34" charset="0"/>
                        </a:rPr>
                        <a:t>0,5</a:t>
                      </a:r>
                      <a:endParaRPr lang="ru-RU" sz="1000" dirty="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dirty="0">
                          <a:effectLst/>
                          <a:latin typeface="Century Gothic" panose="020B0502020202020204" pitchFamily="34" charset="0"/>
                        </a:rPr>
                        <a:t>Волкова А.В.</a:t>
                      </a:r>
                      <a:endParaRPr lang="ru-RU" sz="1000" dirty="0">
                        <a:effectLst/>
                        <a:latin typeface="Century Gothic" panose="020B0502020202020204" pitchFamily="34" charset="0"/>
                        <a:ea typeface="Times New Roman"/>
                      </a:endParaRPr>
                    </a:p>
                  </a:txBody>
                  <a:tcPr marL="78917" marR="78917" marT="39459" marB="39459"/>
                </a:tc>
                <a:extLst>
                  <a:ext uri="{0D108BD9-81ED-4DB2-BD59-A6C34878D82A}">
                    <a16:rowId xmlns="" xmlns:a16="http://schemas.microsoft.com/office/drawing/2014/main" val="10010"/>
                  </a:ext>
                </a:extLst>
              </a:tr>
              <a:tr h="227696">
                <a:tc>
                  <a:txBody>
                    <a:bodyPr/>
                    <a:lstStyle/>
                    <a:p>
                      <a:pPr>
                        <a:spcAft>
                          <a:spcPts val="0"/>
                        </a:spcAft>
                      </a:pPr>
                      <a:r>
                        <a:rPr lang="ru-RU" sz="1000">
                          <a:effectLst/>
                          <a:latin typeface="Century Gothic" panose="020B0502020202020204" pitchFamily="34" charset="0"/>
                        </a:rPr>
                        <a:t>&lt;...&gt;</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a:effectLst/>
                          <a:latin typeface="Century Gothic" panose="020B0502020202020204" pitchFamily="34" charset="0"/>
                        </a:rPr>
                        <a:t>&lt;...&gt;</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a:effectLst/>
                          <a:latin typeface="Century Gothic" panose="020B0502020202020204" pitchFamily="34" charset="0"/>
                        </a:rPr>
                        <a:t>&lt;...&gt;</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a:effectLst/>
                          <a:latin typeface="Century Gothic" panose="020B0502020202020204" pitchFamily="34" charset="0"/>
                        </a:rPr>
                        <a:t>&lt;...&gt;</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dirty="0">
                          <a:effectLst/>
                          <a:latin typeface="Century Gothic" panose="020B0502020202020204" pitchFamily="34" charset="0"/>
                        </a:rPr>
                        <a:t>&lt;...&gt;</a:t>
                      </a:r>
                      <a:endParaRPr lang="ru-RU" sz="1000" dirty="0">
                        <a:effectLst/>
                        <a:latin typeface="Century Gothic" panose="020B0502020202020204" pitchFamily="34" charset="0"/>
                        <a:ea typeface="Times New Roman"/>
                      </a:endParaRPr>
                    </a:p>
                  </a:txBody>
                  <a:tcPr marL="78917" marR="78917" marT="39459" marB="39459"/>
                </a:tc>
                <a:extLst>
                  <a:ext uri="{0D108BD9-81ED-4DB2-BD59-A6C34878D82A}">
                    <a16:rowId xmlns="" xmlns:a16="http://schemas.microsoft.com/office/drawing/2014/main" val="10011"/>
                  </a:ext>
                </a:extLst>
              </a:tr>
              <a:tr h="227696">
                <a:tc gridSpan="5">
                  <a:txBody>
                    <a:bodyPr/>
                    <a:lstStyle/>
                    <a:p>
                      <a:pPr>
                        <a:spcAft>
                          <a:spcPts val="0"/>
                        </a:spcAft>
                      </a:pPr>
                      <a:r>
                        <a:rPr lang="ru-RU" sz="1000" dirty="0">
                          <a:effectLst/>
                          <a:latin typeface="Century Gothic" panose="020B0502020202020204" pitchFamily="34" charset="0"/>
                        </a:rPr>
                        <a:t>Гуманитарный профиль</a:t>
                      </a:r>
                      <a:endParaRPr lang="ru-RU" sz="1000" dirty="0">
                        <a:effectLst/>
                        <a:latin typeface="Century Gothic" panose="020B0502020202020204" pitchFamily="34" charset="0"/>
                        <a:ea typeface="Times New Roman"/>
                      </a:endParaRPr>
                    </a:p>
                  </a:txBody>
                  <a:tcPr marL="78917" marR="78917" marT="39459" marB="39459"/>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12"/>
                  </a:ext>
                </a:extLst>
              </a:tr>
              <a:tr h="227696">
                <a:tc>
                  <a:txBody>
                    <a:bodyPr/>
                    <a:lstStyle/>
                    <a:p>
                      <a:pPr>
                        <a:spcAft>
                          <a:spcPts val="0"/>
                        </a:spcAft>
                      </a:pPr>
                      <a:r>
                        <a:rPr lang="ru-RU" sz="1000">
                          <a:effectLst/>
                          <a:latin typeface="Century Gothic" panose="020B0502020202020204" pitchFamily="34" charset="0"/>
                        </a:rPr>
                        <a:t>&lt;...&gt;</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dirty="0">
                          <a:effectLst/>
                          <a:latin typeface="Century Gothic" panose="020B0502020202020204" pitchFamily="34" charset="0"/>
                        </a:rPr>
                        <a:t>&lt;...&gt;</a:t>
                      </a:r>
                      <a:endParaRPr lang="ru-RU" sz="1000" dirty="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a:effectLst/>
                          <a:latin typeface="Century Gothic" panose="020B0502020202020204" pitchFamily="34" charset="0"/>
                        </a:rPr>
                        <a:t>&lt;...&gt;</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a:effectLst/>
                          <a:latin typeface="Century Gothic" panose="020B0502020202020204" pitchFamily="34" charset="0"/>
                        </a:rPr>
                        <a:t>&lt;...&gt;</a:t>
                      </a:r>
                      <a:endParaRPr lang="ru-RU" sz="1000">
                        <a:effectLst/>
                        <a:latin typeface="Century Gothic" panose="020B0502020202020204" pitchFamily="34" charset="0"/>
                        <a:ea typeface="Times New Roman"/>
                      </a:endParaRPr>
                    </a:p>
                  </a:txBody>
                  <a:tcPr marL="78917" marR="78917" marT="39459" marB="39459"/>
                </a:tc>
                <a:tc>
                  <a:txBody>
                    <a:bodyPr/>
                    <a:lstStyle/>
                    <a:p>
                      <a:pPr>
                        <a:spcAft>
                          <a:spcPts val="0"/>
                        </a:spcAft>
                      </a:pPr>
                      <a:r>
                        <a:rPr lang="ru-RU" sz="1000" dirty="0">
                          <a:effectLst/>
                          <a:latin typeface="Century Gothic" panose="020B0502020202020204" pitchFamily="34" charset="0"/>
                        </a:rPr>
                        <a:t>&lt;...&gt;</a:t>
                      </a:r>
                      <a:endParaRPr lang="ru-RU" sz="1000" dirty="0">
                        <a:effectLst/>
                        <a:latin typeface="Century Gothic" panose="020B0502020202020204" pitchFamily="34" charset="0"/>
                        <a:ea typeface="Times New Roman"/>
                      </a:endParaRPr>
                    </a:p>
                  </a:txBody>
                  <a:tcPr marL="78917" marR="78917" marT="39459" marB="39459"/>
                </a:tc>
                <a:extLst>
                  <a:ext uri="{0D108BD9-81ED-4DB2-BD59-A6C34878D82A}">
                    <a16:rowId xmlns="" xmlns:a16="http://schemas.microsoft.com/office/drawing/2014/main" val="10013"/>
                  </a:ext>
                </a:extLst>
              </a:tr>
            </a:tbl>
          </a:graphicData>
        </a:graphic>
      </p:graphicFrame>
      <p:sp>
        <p:nvSpPr>
          <p:cNvPr id="14" name="TextBox 13"/>
          <p:cNvSpPr txBox="1"/>
          <p:nvPr/>
        </p:nvSpPr>
        <p:spPr>
          <a:xfrm rot="16200000">
            <a:off x="-1910422" y="2762696"/>
            <a:ext cx="4299944" cy="461665"/>
          </a:xfrm>
          <a:prstGeom prst="rect">
            <a:avLst/>
          </a:prstGeom>
          <a:solidFill>
            <a:srgbClr val="003366"/>
          </a:solidFill>
        </p:spPr>
        <p:txBody>
          <a:bodyPr wrap="square" rtlCol="0">
            <a:spAutoFit/>
          </a:bodyPr>
          <a:lstStyle/>
          <a:p>
            <a:pPr algn="ctr"/>
            <a:r>
              <a:rPr lang="ru-RU" sz="1200" b="1" dirty="0" smtClean="0">
                <a:solidFill>
                  <a:schemeClr val="bg1"/>
                </a:solidFill>
                <a:latin typeface="Century Gothic" panose="020B0502020202020204" pitchFamily="34" charset="0"/>
              </a:rPr>
              <a:t>Пример плана организации деятельности ученических сообществ </a:t>
            </a:r>
            <a:endParaRPr lang="ru-RU"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731858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43558"/>
          </a:xfrm>
          <a:solidFill>
            <a:srgbClr val="FF0000"/>
          </a:solidFill>
        </p:spPr>
        <p:txBody>
          <a:bodyPr>
            <a:noAutofit/>
          </a:bodyPr>
          <a:lstStyle/>
          <a:p>
            <a:pPr algn="ctr"/>
            <a:r>
              <a:rPr lang="ru-RU" sz="2400" b="1" dirty="0">
                <a:solidFill>
                  <a:schemeClr val="bg1"/>
                </a:solidFill>
                <a:latin typeface="Century Gothic" panose="020B0502020202020204" pitchFamily="34" charset="0"/>
              </a:rPr>
              <a:t>Фрагмент плана внеурочной деятельности для ООП СОО в соответствии с ФООП СОО</a:t>
            </a: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598922094"/>
              </p:ext>
            </p:extLst>
          </p:nvPr>
        </p:nvGraphicFramePr>
        <p:xfrm>
          <a:off x="683567" y="1162784"/>
          <a:ext cx="8280921" cy="3425190"/>
        </p:xfrm>
        <a:graphic>
          <a:graphicData uri="http://schemas.openxmlformats.org/drawingml/2006/table">
            <a:tbl>
              <a:tblPr firstRow="1" firstCol="1" bandRow="1">
                <a:tableStyleId>{F5AB1C69-6EDB-4FF4-983F-18BD219EF322}</a:tableStyleId>
              </a:tblPr>
              <a:tblGrid>
                <a:gridCol w="648073">
                  <a:extLst>
                    <a:ext uri="{9D8B030D-6E8A-4147-A177-3AD203B41FA5}">
                      <a16:colId xmlns="" xmlns:a16="http://schemas.microsoft.com/office/drawing/2014/main" val="20000"/>
                    </a:ext>
                  </a:extLst>
                </a:gridCol>
                <a:gridCol w="3482435">
                  <a:extLst>
                    <a:ext uri="{9D8B030D-6E8A-4147-A177-3AD203B41FA5}">
                      <a16:colId xmlns="" xmlns:a16="http://schemas.microsoft.com/office/drawing/2014/main" val="772064684"/>
                    </a:ext>
                  </a:extLst>
                </a:gridCol>
                <a:gridCol w="1063315">
                  <a:extLst>
                    <a:ext uri="{9D8B030D-6E8A-4147-A177-3AD203B41FA5}">
                      <a16:colId xmlns="" xmlns:a16="http://schemas.microsoft.com/office/drawing/2014/main" val="20002"/>
                    </a:ext>
                  </a:extLst>
                </a:gridCol>
                <a:gridCol w="1255741">
                  <a:extLst>
                    <a:ext uri="{9D8B030D-6E8A-4147-A177-3AD203B41FA5}">
                      <a16:colId xmlns="" xmlns:a16="http://schemas.microsoft.com/office/drawing/2014/main" val="20003"/>
                    </a:ext>
                  </a:extLst>
                </a:gridCol>
                <a:gridCol w="1831357">
                  <a:extLst>
                    <a:ext uri="{9D8B030D-6E8A-4147-A177-3AD203B41FA5}">
                      <a16:colId xmlns="" xmlns:a16="http://schemas.microsoft.com/office/drawing/2014/main" val="20004"/>
                    </a:ext>
                  </a:extLst>
                </a:gridCol>
              </a:tblGrid>
              <a:tr h="636217">
                <a:tc>
                  <a:txBody>
                    <a:bodyPr/>
                    <a:lstStyle/>
                    <a:p>
                      <a:pPr algn="ctr">
                        <a:spcAft>
                          <a:spcPts val="0"/>
                        </a:spcAft>
                      </a:pPr>
                      <a:r>
                        <a:rPr lang="ru-RU" sz="1200" dirty="0">
                          <a:effectLst/>
                          <a:latin typeface="Century Gothic" panose="020B0502020202020204" pitchFamily="34" charset="0"/>
                        </a:rPr>
                        <a:t>№ п/п</a:t>
                      </a:r>
                      <a:endParaRPr lang="ru-RU" sz="1200" dirty="0">
                        <a:effectLst/>
                        <a:latin typeface="Century Gothic" panose="020B0502020202020204" pitchFamily="34" charset="0"/>
                        <a:ea typeface="Times New Roman"/>
                      </a:endParaRPr>
                    </a:p>
                  </a:txBody>
                  <a:tcPr marL="95250" marR="95250" marT="47625" marB="47625" anchor="ctr"/>
                </a:tc>
                <a:tc>
                  <a:txBody>
                    <a:bodyPr/>
                    <a:lstStyle/>
                    <a:p>
                      <a:pPr algn="ctr">
                        <a:spcAft>
                          <a:spcPts val="0"/>
                        </a:spcAft>
                      </a:pPr>
                      <a:r>
                        <a:rPr lang="ru-RU" sz="1200" dirty="0">
                          <a:effectLst/>
                          <a:latin typeface="Century Gothic" panose="020B0502020202020204" pitchFamily="34" charset="0"/>
                        </a:rPr>
                        <a:t>Объединение</a:t>
                      </a:r>
                      <a:endParaRPr lang="ru-RU" sz="1200" dirty="0">
                        <a:effectLst/>
                        <a:latin typeface="Century Gothic" panose="020B0502020202020204" pitchFamily="34" charset="0"/>
                        <a:ea typeface="Times New Roman"/>
                      </a:endParaRPr>
                    </a:p>
                  </a:txBody>
                  <a:tcPr marL="95250" marR="95250" marT="47625" marB="47625" anchor="ctr"/>
                </a:tc>
                <a:tc>
                  <a:txBody>
                    <a:bodyPr/>
                    <a:lstStyle/>
                    <a:p>
                      <a:pPr algn="ctr">
                        <a:spcAft>
                          <a:spcPts val="0"/>
                        </a:spcAft>
                      </a:pPr>
                      <a:r>
                        <a:rPr lang="ru-RU" sz="1200" dirty="0">
                          <a:effectLst/>
                          <a:latin typeface="Century Gothic" panose="020B0502020202020204" pitchFamily="34" charset="0"/>
                        </a:rPr>
                        <a:t>Класс</a:t>
                      </a:r>
                      <a:endParaRPr lang="ru-RU" sz="1200" dirty="0">
                        <a:effectLst/>
                        <a:latin typeface="Century Gothic" panose="020B0502020202020204" pitchFamily="34" charset="0"/>
                        <a:ea typeface="Times New Roman"/>
                      </a:endParaRPr>
                    </a:p>
                  </a:txBody>
                  <a:tcPr marL="95250" marR="95250" marT="47625" marB="47625" anchor="ctr"/>
                </a:tc>
                <a:tc>
                  <a:txBody>
                    <a:bodyPr/>
                    <a:lstStyle/>
                    <a:p>
                      <a:pPr algn="ctr">
                        <a:spcAft>
                          <a:spcPts val="0"/>
                        </a:spcAft>
                      </a:pPr>
                      <a:r>
                        <a:rPr lang="ru-RU" sz="1200" dirty="0">
                          <a:effectLst/>
                          <a:latin typeface="Century Gothic" panose="020B0502020202020204" pitchFamily="34" charset="0"/>
                        </a:rPr>
                        <a:t>Количество часов в неделю</a:t>
                      </a:r>
                      <a:endParaRPr lang="ru-RU" sz="1200" dirty="0">
                        <a:effectLst/>
                        <a:latin typeface="Century Gothic" panose="020B0502020202020204" pitchFamily="34" charset="0"/>
                        <a:ea typeface="Times New Roman"/>
                      </a:endParaRPr>
                    </a:p>
                  </a:txBody>
                  <a:tcPr marL="95250" marR="95250" marT="47625" marB="47625" anchor="ctr"/>
                </a:tc>
                <a:tc>
                  <a:txBody>
                    <a:bodyPr/>
                    <a:lstStyle/>
                    <a:p>
                      <a:pPr algn="ctr">
                        <a:spcAft>
                          <a:spcPts val="0"/>
                        </a:spcAft>
                      </a:pPr>
                      <a:r>
                        <a:rPr lang="ru-RU" sz="1200" dirty="0">
                          <a:effectLst/>
                          <a:latin typeface="Century Gothic" panose="020B0502020202020204" pitchFamily="34" charset="0"/>
                        </a:rPr>
                        <a:t>Руководитель</a:t>
                      </a:r>
                      <a:endParaRPr lang="ru-RU" sz="1200" dirty="0">
                        <a:effectLst/>
                        <a:latin typeface="Century Gothic" panose="020B0502020202020204" pitchFamily="34" charset="0"/>
                        <a:ea typeface="Times New Roman"/>
                      </a:endParaRPr>
                    </a:p>
                  </a:txBody>
                  <a:tcPr marL="95250" marR="95250" marT="47625" marB="47625" anchor="ctr"/>
                </a:tc>
                <a:extLst>
                  <a:ext uri="{0D108BD9-81ED-4DB2-BD59-A6C34878D82A}">
                    <a16:rowId xmlns="" xmlns:a16="http://schemas.microsoft.com/office/drawing/2014/main" val="10000"/>
                  </a:ext>
                </a:extLst>
              </a:tr>
              <a:tr h="274816">
                <a:tc gridSpan="5">
                  <a:txBody>
                    <a:bodyPr/>
                    <a:lstStyle/>
                    <a:p>
                      <a:pPr>
                        <a:spcAft>
                          <a:spcPts val="0"/>
                        </a:spcAft>
                      </a:pPr>
                      <a:r>
                        <a:rPr lang="ru-RU" sz="1200" dirty="0">
                          <a:effectLst/>
                          <a:latin typeface="Century Gothic" panose="020B0502020202020204" pitchFamily="34" charset="0"/>
                        </a:rPr>
                        <a:t>Естественно-научный профиль</a:t>
                      </a:r>
                      <a:endParaRPr lang="ru-RU" sz="1200" dirty="0">
                        <a:effectLst/>
                        <a:latin typeface="Century Gothic" panose="020B0502020202020204" pitchFamily="34" charset="0"/>
                        <a:ea typeface="Times New Roman"/>
                      </a:endParaRPr>
                    </a:p>
                  </a:txBody>
                  <a:tcPr marL="95250" marR="95250" marT="47625" marB="4762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274816">
                <a:tc>
                  <a:txBody>
                    <a:bodyPr/>
                    <a:lstStyle/>
                    <a:p>
                      <a:pPr>
                        <a:spcAft>
                          <a:spcPts val="0"/>
                        </a:spcAft>
                      </a:pPr>
                      <a:r>
                        <a:rPr lang="ru-RU" sz="1200">
                          <a:effectLst/>
                          <a:latin typeface="Century Gothic" panose="020B0502020202020204" pitchFamily="34" charset="0"/>
                        </a:rPr>
                        <a:t>1</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dirty="0">
                          <a:effectLst/>
                          <a:latin typeface="Century Gothic" panose="020B0502020202020204" pitchFamily="34" charset="0"/>
                        </a:rPr>
                        <a:t>Прикладные биотехнологии</a:t>
                      </a:r>
                      <a:endParaRPr lang="ru-RU" sz="1200" dirty="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10</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1</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Мишина В.В.</a:t>
                      </a:r>
                      <a:endParaRPr lang="ru-RU" sz="1200">
                        <a:effectLst/>
                        <a:latin typeface="Century Gothic" panose="020B0502020202020204" pitchFamily="34" charset="0"/>
                        <a:ea typeface="Times New Roman"/>
                      </a:endParaRPr>
                    </a:p>
                  </a:txBody>
                  <a:tcPr marL="95250" marR="95250" marT="47625" marB="47625"/>
                </a:tc>
                <a:extLst>
                  <a:ext uri="{0D108BD9-81ED-4DB2-BD59-A6C34878D82A}">
                    <a16:rowId xmlns="" xmlns:a16="http://schemas.microsoft.com/office/drawing/2014/main" val="10002"/>
                  </a:ext>
                </a:extLst>
              </a:tr>
              <a:tr h="274816">
                <a:tc>
                  <a:txBody>
                    <a:bodyPr/>
                    <a:lstStyle/>
                    <a:p>
                      <a:pPr>
                        <a:spcAft>
                          <a:spcPts val="0"/>
                        </a:spcAft>
                      </a:pPr>
                      <a:r>
                        <a:rPr lang="ru-RU" sz="1200">
                          <a:effectLst/>
                          <a:latin typeface="Century Gothic" panose="020B0502020202020204" pitchFamily="34" charset="0"/>
                        </a:rPr>
                        <a:t>2</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Основы медицинских знаний</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10</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1</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dirty="0" err="1">
                          <a:effectLst/>
                          <a:latin typeface="Century Gothic" panose="020B0502020202020204" pitchFamily="34" charset="0"/>
                        </a:rPr>
                        <a:t>Кузубова</a:t>
                      </a:r>
                      <a:r>
                        <a:rPr lang="ru-RU" sz="1200" dirty="0">
                          <a:effectLst/>
                          <a:latin typeface="Century Gothic" panose="020B0502020202020204" pitchFamily="34" charset="0"/>
                        </a:rPr>
                        <a:t> М.А.</a:t>
                      </a:r>
                      <a:endParaRPr lang="ru-RU" sz="1200" dirty="0">
                        <a:effectLst/>
                        <a:latin typeface="Century Gothic" panose="020B0502020202020204" pitchFamily="34" charset="0"/>
                        <a:ea typeface="Times New Roman"/>
                      </a:endParaRPr>
                    </a:p>
                  </a:txBody>
                  <a:tcPr marL="95250" marR="95250" marT="47625" marB="47625"/>
                </a:tc>
                <a:extLst>
                  <a:ext uri="{0D108BD9-81ED-4DB2-BD59-A6C34878D82A}">
                    <a16:rowId xmlns="" xmlns:a16="http://schemas.microsoft.com/office/drawing/2014/main" val="10003"/>
                  </a:ext>
                </a:extLst>
              </a:tr>
              <a:tr h="274816">
                <a:tc>
                  <a:txBody>
                    <a:bodyPr/>
                    <a:lstStyle/>
                    <a:p>
                      <a:pPr>
                        <a:spcAft>
                          <a:spcPts val="0"/>
                        </a:spcAft>
                      </a:pPr>
                      <a:r>
                        <a:rPr lang="ru-RU" sz="1200">
                          <a:effectLst/>
                          <a:latin typeface="Century Gothic" panose="020B0502020202020204" pitchFamily="34" charset="0"/>
                        </a:rPr>
                        <a:t>&lt;...&gt;</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&lt;...&gt;</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&lt;...&gt;</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&lt;...&gt;</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&lt;...&gt;</a:t>
                      </a:r>
                      <a:endParaRPr lang="ru-RU" sz="1200">
                        <a:effectLst/>
                        <a:latin typeface="Century Gothic" panose="020B0502020202020204" pitchFamily="34" charset="0"/>
                        <a:ea typeface="Times New Roman"/>
                      </a:endParaRPr>
                    </a:p>
                  </a:txBody>
                  <a:tcPr marL="95250" marR="95250" marT="47625" marB="47625"/>
                </a:tc>
                <a:extLst>
                  <a:ext uri="{0D108BD9-81ED-4DB2-BD59-A6C34878D82A}">
                    <a16:rowId xmlns="" xmlns:a16="http://schemas.microsoft.com/office/drawing/2014/main" val="10004"/>
                  </a:ext>
                </a:extLst>
              </a:tr>
              <a:tr h="274816">
                <a:tc gridSpan="5">
                  <a:txBody>
                    <a:bodyPr/>
                    <a:lstStyle/>
                    <a:p>
                      <a:pPr>
                        <a:spcAft>
                          <a:spcPts val="0"/>
                        </a:spcAft>
                      </a:pPr>
                      <a:r>
                        <a:rPr lang="ru-RU" sz="1200">
                          <a:effectLst/>
                          <a:latin typeface="Century Gothic" panose="020B0502020202020204" pitchFamily="34" charset="0"/>
                        </a:rPr>
                        <a:t>Гуманитарный профиль</a:t>
                      </a:r>
                      <a:endParaRPr lang="ru-RU" sz="1200">
                        <a:effectLst/>
                        <a:latin typeface="Century Gothic" panose="020B0502020202020204" pitchFamily="34" charset="0"/>
                        <a:ea typeface="Times New Roman"/>
                      </a:endParaRPr>
                    </a:p>
                  </a:txBody>
                  <a:tcPr marL="95250" marR="95250" marT="47625" marB="4762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5"/>
                  </a:ext>
                </a:extLst>
              </a:tr>
              <a:tr h="274816">
                <a:tc>
                  <a:txBody>
                    <a:bodyPr/>
                    <a:lstStyle/>
                    <a:p>
                      <a:pPr>
                        <a:spcAft>
                          <a:spcPts val="0"/>
                        </a:spcAft>
                      </a:pPr>
                      <a:r>
                        <a:rPr lang="ru-RU" sz="1200">
                          <a:effectLst/>
                          <a:latin typeface="Century Gothic" panose="020B0502020202020204" pitchFamily="34" charset="0"/>
                        </a:rPr>
                        <a:t>1</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Психолингвистика</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10</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1</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Антипова К.А.</a:t>
                      </a:r>
                      <a:endParaRPr lang="ru-RU" sz="1200">
                        <a:effectLst/>
                        <a:latin typeface="Century Gothic" panose="020B0502020202020204" pitchFamily="34" charset="0"/>
                        <a:ea typeface="Times New Roman"/>
                      </a:endParaRPr>
                    </a:p>
                  </a:txBody>
                  <a:tcPr marL="95250" marR="95250" marT="47625" marB="47625"/>
                </a:tc>
                <a:extLst>
                  <a:ext uri="{0D108BD9-81ED-4DB2-BD59-A6C34878D82A}">
                    <a16:rowId xmlns="" xmlns:a16="http://schemas.microsoft.com/office/drawing/2014/main" val="10006"/>
                  </a:ext>
                </a:extLst>
              </a:tr>
              <a:tr h="274816">
                <a:tc>
                  <a:txBody>
                    <a:bodyPr/>
                    <a:lstStyle/>
                    <a:p>
                      <a:pPr>
                        <a:spcAft>
                          <a:spcPts val="0"/>
                        </a:spcAft>
                      </a:pPr>
                      <a:r>
                        <a:rPr lang="ru-RU" sz="1200">
                          <a:effectLst/>
                          <a:latin typeface="Century Gothic" panose="020B0502020202020204" pitchFamily="34" charset="0"/>
                        </a:rPr>
                        <a:t>2</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Музеи мира</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10</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1</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Быкова М.И.</a:t>
                      </a:r>
                      <a:endParaRPr lang="ru-RU" sz="1200">
                        <a:effectLst/>
                        <a:latin typeface="Century Gothic" panose="020B0502020202020204" pitchFamily="34" charset="0"/>
                        <a:ea typeface="Times New Roman"/>
                      </a:endParaRPr>
                    </a:p>
                  </a:txBody>
                  <a:tcPr marL="95250" marR="95250" marT="47625" marB="47625"/>
                </a:tc>
                <a:extLst>
                  <a:ext uri="{0D108BD9-81ED-4DB2-BD59-A6C34878D82A}">
                    <a16:rowId xmlns="" xmlns:a16="http://schemas.microsoft.com/office/drawing/2014/main" val="10007"/>
                  </a:ext>
                </a:extLst>
              </a:tr>
              <a:tr h="274816">
                <a:tc>
                  <a:txBody>
                    <a:bodyPr/>
                    <a:lstStyle/>
                    <a:p>
                      <a:pPr>
                        <a:spcAft>
                          <a:spcPts val="0"/>
                        </a:spcAft>
                      </a:pPr>
                      <a:r>
                        <a:rPr lang="ru-RU" sz="1200">
                          <a:effectLst/>
                          <a:latin typeface="Century Gothic" panose="020B0502020202020204" pitchFamily="34" charset="0"/>
                        </a:rPr>
                        <a:t>&lt;...&gt;</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&lt;...&gt;</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&lt;...&gt;</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&lt;...&gt;</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&lt;...&gt;</a:t>
                      </a:r>
                      <a:endParaRPr lang="ru-RU" sz="1200">
                        <a:effectLst/>
                        <a:latin typeface="Century Gothic" panose="020B0502020202020204" pitchFamily="34" charset="0"/>
                        <a:ea typeface="Times New Roman"/>
                      </a:endParaRPr>
                    </a:p>
                  </a:txBody>
                  <a:tcPr marL="95250" marR="95250" marT="47625" marB="47625"/>
                </a:tc>
                <a:extLst>
                  <a:ext uri="{0D108BD9-81ED-4DB2-BD59-A6C34878D82A}">
                    <a16:rowId xmlns="" xmlns:a16="http://schemas.microsoft.com/office/drawing/2014/main" val="10008"/>
                  </a:ext>
                </a:extLst>
              </a:tr>
              <a:tr h="274816">
                <a:tc gridSpan="5">
                  <a:txBody>
                    <a:bodyPr/>
                    <a:lstStyle/>
                    <a:p>
                      <a:pPr>
                        <a:spcAft>
                          <a:spcPts val="0"/>
                        </a:spcAft>
                      </a:pPr>
                      <a:r>
                        <a:rPr lang="ru-RU" sz="1200" dirty="0">
                          <a:effectLst/>
                          <a:latin typeface="Century Gothic" panose="020B0502020202020204" pitchFamily="34" charset="0"/>
                        </a:rPr>
                        <a:t>Технологический профиль</a:t>
                      </a:r>
                      <a:endParaRPr lang="ru-RU" sz="1200" dirty="0">
                        <a:effectLst/>
                        <a:latin typeface="Century Gothic" panose="020B0502020202020204" pitchFamily="34" charset="0"/>
                        <a:ea typeface="Times New Roman"/>
                      </a:endParaRPr>
                    </a:p>
                  </a:txBody>
                  <a:tcPr marL="95250" marR="95250" marT="47625" marB="4762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9"/>
                  </a:ext>
                </a:extLst>
              </a:tr>
              <a:tr h="274816">
                <a:tc>
                  <a:txBody>
                    <a:bodyPr/>
                    <a:lstStyle/>
                    <a:p>
                      <a:pPr>
                        <a:spcAft>
                          <a:spcPts val="0"/>
                        </a:spcAft>
                      </a:pPr>
                      <a:r>
                        <a:rPr lang="ru-RU" sz="1200">
                          <a:effectLst/>
                          <a:latin typeface="Century Gothic" panose="020B0502020202020204" pitchFamily="34" charset="0"/>
                        </a:rPr>
                        <a:t>&lt;...&gt;</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&lt;...&gt;</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&lt;...&gt;</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a:effectLst/>
                          <a:latin typeface="Century Gothic" panose="020B0502020202020204" pitchFamily="34" charset="0"/>
                        </a:rPr>
                        <a:t>&lt;...&gt;</a:t>
                      </a:r>
                      <a:endParaRPr lang="ru-RU" sz="1200">
                        <a:effectLst/>
                        <a:latin typeface="Century Gothic" panose="020B0502020202020204" pitchFamily="34" charset="0"/>
                        <a:ea typeface="Times New Roman"/>
                      </a:endParaRPr>
                    </a:p>
                  </a:txBody>
                  <a:tcPr marL="95250" marR="95250" marT="47625" marB="47625"/>
                </a:tc>
                <a:tc>
                  <a:txBody>
                    <a:bodyPr/>
                    <a:lstStyle/>
                    <a:p>
                      <a:pPr>
                        <a:spcAft>
                          <a:spcPts val="0"/>
                        </a:spcAft>
                      </a:pPr>
                      <a:r>
                        <a:rPr lang="ru-RU" sz="1200" dirty="0">
                          <a:effectLst/>
                          <a:latin typeface="Century Gothic" panose="020B0502020202020204" pitchFamily="34" charset="0"/>
                        </a:rPr>
                        <a:t>&lt;...&gt;</a:t>
                      </a:r>
                      <a:endParaRPr lang="ru-RU" sz="1200" dirty="0">
                        <a:effectLst/>
                        <a:latin typeface="Century Gothic" panose="020B0502020202020204" pitchFamily="34" charset="0"/>
                        <a:ea typeface="Times New Roman"/>
                      </a:endParaRPr>
                    </a:p>
                  </a:txBody>
                  <a:tcPr marL="95250" marR="95250" marT="47625" marB="47625"/>
                </a:tc>
                <a:extLst>
                  <a:ext uri="{0D108BD9-81ED-4DB2-BD59-A6C34878D82A}">
                    <a16:rowId xmlns="" xmlns:a16="http://schemas.microsoft.com/office/drawing/2014/main" val="10010"/>
                  </a:ext>
                </a:extLst>
              </a:tr>
            </a:tbl>
          </a:graphicData>
        </a:graphic>
      </p:graphicFrame>
      <p:sp>
        <p:nvSpPr>
          <p:cNvPr id="6" name="TextBox 5"/>
          <p:cNvSpPr txBox="1"/>
          <p:nvPr/>
        </p:nvSpPr>
        <p:spPr>
          <a:xfrm rot="16200000">
            <a:off x="-1910422" y="2762696"/>
            <a:ext cx="4299944" cy="461665"/>
          </a:xfrm>
          <a:prstGeom prst="rect">
            <a:avLst/>
          </a:prstGeom>
          <a:solidFill>
            <a:srgbClr val="003366"/>
          </a:solidFill>
        </p:spPr>
        <p:txBody>
          <a:bodyPr wrap="square" rtlCol="0">
            <a:spAutoFit/>
          </a:bodyPr>
          <a:lstStyle/>
          <a:p>
            <a:pPr algn="ctr"/>
            <a:r>
              <a:rPr lang="ru-RU" sz="1200" b="1" dirty="0">
                <a:solidFill>
                  <a:schemeClr val="bg1"/>
                </a:solidFill>
                <a:latin typeface="Century Gothic" panose="020B0502020202020204" pitchFamily="34" charset="0"/>
              </a:rPr>
              <a:t>Пример плана реализации курсов внеурочной деятельности по выбору обучающихся</a:t>
            </a:r>
          </a:p>
        </p:txBody>
      </p:sp>
    </p:spTree>
    <p:extLst>
      <p:ext uri="{BB962C8B-B14F-4D97-AF65-F5344CB8AC3E}">
        <p14:creationId xmlns:p14="http://schemas.microsoft.com/office/powerpoint/2010/main" val="1511364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43558"/>
          </a:xfrm>
          <a:solidFill>
            <a:srgbClr val="FF0000"/>
          </a:solidFill>
        </p:spPr>
        <p:txBody>
          <a:bodyPr>
            <a:noAutofit/>
          </a:bodyPr>
          <a:lstStyle/>
          <a:p>
            <a:pPr algn="ctr"/>
            <a:r>
              <a:rPr lang="ru-RU" sz="2400" b="1" dirty="0">
                <a:solidFill>
                  <a:schemeClr val="bg1"/>
                </a:solidFill>
                <a:latin typeface="Century Gothic" panose="020B0502020202020204" pitchFamily="34" charset="0"/>
              </a:rPr>
              <a:t>Фрагмент плана внеурочной деятельности для ООП СОО в соответствии с ФООП СОО</a:t>
            </a: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4013507795"/>
              </p:ext>
            </p:extLst>
          </p:nvPr>
        </p:nvGraphicFramePr>
        <p:xfrm>
          <a:off x="683568" y="1135658"/>
          <a:ext cx="8280919" cy="3506309"/>
        </p:xfrm>
        <a:graphic>
          <a:graphicData uri="http://schemas.openxmlformats.org/drawingml/2006/table">
            <a:tbl>
              <a:tblPr firstRow="1" firstCol="1" bandRow="1">
                <a:tableStyleId>{F5AB1C69-6EDB-4FF4-983F-18BD219EF322}</a:tableStyleId>
              </a:tblPr>
              <a:tblGrid>
                <a:gridCol w="648072">
                  <a:extLst>
                    <a:ext uri="{9D8B030D-6E8A-4147-A177-3AD203B41FA5}">
                      <a16:colId xmlns="" xmlns:a16="http://schemas.microsoft.com/office/drawing/2014/main" val="20000"/>
                    </a:ext>
                  </a:extLst>
                </a:gridCol>
                <a:gridCol w="1547716">
                  <a:extLst>
                    <a:ext uri="{9D8B030D-6E8A-4147-A177-3AD203B41FA5}">
                      <a16:colId xmlns="" xmlns:a16="http://schemas.microsoft.com/office/drawing/2014/main" val="280923679"/>
                    </a:ext>
                  </a:extLst>
                </a:gridCol>
                <a:gridCol w="1188588">
                  <a:extLst>
                    <a:ext uri="{9D8B030D-6E8A-4147-A177-3AD203B41FA5}">
                      <a16:colId xmlns="" xmlns:a16="http://schemas.microsoft.com/office/drawing/2014/main" val="20002"/>
                    </a:ext>
                  </a:extLst>
                </a:gridCol>
                <a:gridCol w="1567823">
                  <a:extLst>
                    <a:ext uri="{9D8B030D-6E8A-4147-A177-3AD203B41FA5}">
                      <a16:colId xmlns="" xmlns:a16="http://schemas.microsoft.com/office/drawing/2014/main" val="2391386524"/>
                    </a:ext>
                  </a:extLst>
                </a:gridCol>
                <a:gridCol w="1456513">
                  <a:extLst>
                    <a:ext uri="{9D8B030D-6E8A-4147-A177-3AD203B41FA5}">
                      <a16:colId xmlns="" xmlns:a16="http://schemas.microsoft.com/office/drawing/2014/main" val="20004"/>
                    </a:ext>
                  </a:extLst>
                </a:gridCol>
                <a:gridCol w="1872207">
                  <a:extLst>
                    <a:ext uri="{9D8B030D-6E8A-4147-A177-3AD203B41FA5}">
                      <a16:colId xmlns="" xmlns:a16="http://schemas.microsoft.com/office/drawing/2014/main" val="2065666753"/>
                    </a:ext>
                  </a:extLst>
                </a:gridCol>
              </a:tblGrid>
              <a:tr h="156425">
                <a:tc gridSpan="6">
                  <a:txBody>
                    <a:bodyPr/>
                    <a:lstStyle/>
                    <a:p>
                      <a:pPr algn="ctr"/>
                      <a:r>
                        <a:rPr lang="ru-RU" sz="900" dirty="0">
                          <a:effectLst/>
                          <a:latin typeface="Century Gothic" panose="020B0502020202020204" pitchFamily="34" charset="0"/>
                        </a:rPr>
                        <a:t>10-й класс</a:t>
                      </a:r>
                      <a:endParaRPr lang="ru-RU" sz="900" dirty="0">
                        <a:effectLst/>
                        <a:latin typeface="Century Gothic" panose="020B0502020202020204" pitchFamily="34" charset="0"/>
                        <a:ea typeface="Times New Roman"/>
                      </a:endParaRPr>
                    </a:p>
                  </a:txBody>
                  <a:tcPr marL="22671" marR="22671" marT="11335" marB="1133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156425">
                <a:tc gridSpan="6">
                  <a:txBody>
                    <a:bodyPr/>
                    <a:lstStyle/>
                    <a:p>
                      <a:pPr algn="ctr"/>
                      <a:r>
                        <a:rPr lang="ru-RU" sz="900">
                          <a:effectLst/>
                          <a:latin typeface="Century Gothic" panose="020B0502020202020204" pitchFamily="34" charset="0"/>
                        </a:rPr>
                        <a:t>Направления внеурочной деятельности по ФГОС среднего общего образования</a:t>
                      </a:r>
                      <a:endParaRPr lang="ru-RU" sz="900">
                        <a:effectLst/>
                        <a:latin typeface="Century Gothic" panose="020B0502020202020204" pitchFamily="34" charset="0"/>
                        <a:ea typeface="Times New Roman"/>
                      </a:endParaRPr>
                    </a:p>
                  </a:txBody>
                  <a:tcPr marL="22671" marR="22671" marT="11335" marB="1133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290663">
                <a:tc>
                  <a:txBody>
                    <a:bodyPr/>
                    <a:lstStyle/>
                    <a:p>
                      <a:r>
                        <a:rPr lang="ru-RU" sz="900">
                          <a:effectLst/>
                          <a:latin typeface="Century Gothic" panose="020B0502020202020204" pitchFamily="34" charset="0"/>
                        </a:rPr>
                        <a:t>Месяц</a:t>
                      </a:r>
                      <a:endParaRPr lang="ru-RU" sz="900">
                        <a:effectLst/>
                        <a:latin typeface="Century Gothic" panose="020B0502020202020204" pitchFamily="34" charset="0"/>
                        <a:ea typeface="Times New Roman"/>
                      </a:endParaRPr>
                    </a:p>
                  </a:txBody>
                  <a:tcPr marL="22671" marR="22671" marT="11335" marB="11335"/>
                </a:tc>
                <a:tc>
                  <a:txBody>
                    <a:bodyPr/>
                    <a:lstStyle/>
                    <a:p>
                      <a:pPr algn="ctr"/>
                      <a:r>
                        <a:rPr lang="ru-RU" sz="900">
                          <a:effectLst/>
                          <a:latin typeface="Century Gothic" panose="020B0502020202020204" pitchFamily="34" charset="0"/>
                        </a:rPr>
                        <a:t>Духовно-нравственное</a:t>
                      </a:r>
                      <a:endParaRPr lang="ru-RU" sz="900">
                        <a:effectLst/>
                        <a:latin typeface="Century Gothic" panose="020B0502020202020204" pitchFamily="34" charset="0"/>
                        <a:ea typeface="Times New Roman"/>
                      </a:endParaRPr>
                    </a:p>
                  </a:txBody>
                  <a:tcPr marL="22671" marR="22671" marT="11335" marB="11335"/>
                </a:tc>
                <a:tc>
                  <a:txBody>
                    <a:bodyPr/>
                    <a:lstStyle/>
                    <a:p>
                      <a:pPr algn="ctr"/>
                      <a:r>
                        <a:rPr lang="ru-RU" sz="900">
                          <a:effectLst/>
                          <a:latin typeface="Century Gothic" panose="020B0502020202020204" pitchFamily="34" charset="0"/>
                        </a:rPr>
                        <a:t>Социальное</a:t>
                      </a:r>
                      <a:endParaRPr lang="ru-RU" sz="900">
                        <a:effectLst/>
                        <a:latin typeface="Century Gothic" panose="020B0502020202020204" pitchFamily="34" charset="0"/>
                        <a:ea typeface="Times New Roman"/>
                      </a:endParaRPr>
                    </a:p>
                  </a:txBody>
                  <a:tcPr marL="22671" marR="22671" marT="11335" marB="11335"/>
                </a:tc>
                <a:tc>
                  <a:txBody>
                    <a:bodyPr/>
                    <a:lstStyle/>
                    <a:p>
                      <a:pPr algn="ctr"/>
                      <a:r>
                        <a:rPr lang="ru-RU" sz="900">
                          <a:effectLst/>
                          <a:latin typeface="Century Gothic" panose="020B0502020202020204" pitchFamily="34" charset="0"/>
                        </a:rPr>
                        <a:t>Общеинтеллектуальное</a:t>
                      </a:r>
                      <a:endParaRPr lang="ru-RU" sz="900">
                        <a:effectLst/>
                        <a:latin typeface="Century Gothic" panose="020B0502020202020204" pitchFamily="34" charset="0"/>
                        <a:ea typeface="Times New Roman"/>
                      </a:endParaRPr>
                    </a:p>
                  </a:txBody>
                  <a:tcPr marL="22671" marR="22671" marT="11335" marB="11335"/>
                </a:tc>
                <a:tc>
                  <a:txBody>
                    <a:bodyPr/>
                    <a:lstStyle/>
                    <a:p>
                      <a:pPr algn="ctr"/>
                      <a:r>
                        <a:rPr lang="ru-RU" sz="900">
                          <a:effectLst/>
                          <a:latin typeface="Century Gothic" panose="020B0502020202020204" pitchFamily="34" charset="0"/>
                        </a:rPr>
                        <a:t>Спортивно-оздоровительное</a:t>
                      </a:r>
                      <a:endParaRPr lang="ru-RU" sz="900">
                        <a:effectLst/>
                        <a:latin typeface="Century Gothic" panose="020B0502020202020204" pitchFamily="34" charset="0"/>
                        <a:ea typeface="Times New Roman"/>
                      </a:endParaRPr>
                    </a:p>
                  </a:txBody>
                  <a:tcPr marL="22671" marR="22671" marT="11335" marB="11335"/>
                </a:tc>
                <a:tc>
                  <a:txBody>
                    <a:bodyPr/>
                    <a:lstStyle/>
                    <a:p>
                      <a:pPr algn="ctr"/>
                      <a:r>
                        <a:rPr lang="ru-RU" sz="900">
                          <a:effectLst/>
                          <a:latin typeface="Century Gothic" panose="020B0502020202020204" pitchFamily="34" charset="0"/>
                        </a:rPr>
                        <a:t>Общекультурное</a:t>
                      </a:r>
                      <a:endParaRPr lang="ru-RU" sz="900">
                        <a:effectLst/>
                        <a:latin typeface="Century Gothic" panose="020B0502020202020204" pitchFamily="34" charset="0"/>
                        <a:ea typeface="Times New Roman"/>
                      </a:endParaRPr>
                    </a:p>
                  </a:txBody>
                  <a:tcPr marL="22671" marR="22671" marT="11335" marB="11335"/>
                </a:tc>
                <a:extLst>
                  <a:ext uri="{0D108BD9-81ED-4DB2-BD59-A6C34878D82A}">
                    <a16:rowId xmlns="" xmlns:a16="http://schemas.microsoft.com/office/drawing/2014/main" val="10002"/>
                  </a:ext>
                </a:extLst>
              </a:tr>
              <a:tr h="728179">
                <a:tc gridSpan="6">
                  <a:txBody>
                    <a:bodyPr/>
                    <a:lstStyle/>
                    <a:p>
                      <a:r>
                        <a:rPr lang="ru-RU" sz="900" dirty="0">
                          <a:effectLst/>
                          <a:latin typeface="Century Gothic" panose="020B0502020202020204" pitchFamily="34" charset="0"/>
                        </a:rPr>
                        <a:t>Инвариантный компонент</a:t>
                      </a:r>
                    </a:p>
                    <a:p>
                      <a:pPr marL="342900" lvl="0" indent="-342900">
                        <a:spcAft>
                          <a:spcPts val="515"/>
                        </a:spcAft>
                        <a:buFont typeface="+mj-lt"/>
                        <a:buAutoNum type="arabicPeriod"/>
                        <a:tabLst>
                          <a:tab pos="457200" algn="l"/>
                        </a:tabLst>
                      </a:pPr>
                      <a:r>
                        <a:rPr lang="ru-RU" sz="1000" dirty="0">
                          <a:effectLst/>
                          <a:latin typeface="Century Gothic" panose="020B0502020202020204" pitchFamily="34" charset="0"/>
                        </a:rPr>
                        <a:t>«Школьное ученическое самоуправление «Республика» – 34 часа.</a:t>
                      </a:r>
                    </a:p>
                    <a:p>
                      <a:pPr marL="342900" lvl="0" indent="-342900">
                        <a:spcAft>
                          <a:spcPts val="515"/>
                        </a:spcAft>
                        <a:buFont typeface="+mj-lt"/>
                        <a:buAutoNum type="arabicPeriod"/>
                        <a:tabLst>
                          <a:tab pos="457200" algn="l"/>
                        </a:tabLst>
                      </a:pPr>
                      <a:r>
                        <a:rPr lang="ru-RU" sz="1000" dirty="0">
                          <a:effectLst/>
                          <a:latin typeface="Century Gothic" panose="020B0502020202020204" pitchFamily="34" charset="0"/>
                        </a:rPr>
                        <a:t>Волонтерский отряд «Альтаир» – 34 часа.</a:t>
                      </a:r>
                    </a:p>
                    <a:p>
                      <a:pPr marL="342900" lvl="0" indent="-342900">
                        <a:spcAft>
                          <a:spcPts val="515"/>
                        </a:spcAft>
                        <a:buFont typeface="+mj-lt"/>
                        <a:buAutoNum type="arabicPeriod"/>
                        <a:tabLst>
                          <a:tab pos="457200" algn="l"/>
                        </a:tabLst>
                      </a:pPr>
                      <a:r>
                        <a:rPr lang="ru-RU" sz="1000" dirty="0">
                          <a:effectLst/>
                          <a:latin typeface="Century Gothic" panose="020B0502020202020204" pitchFamily="34" charset="0"/>
                        </a:rPr>
                        <a:t>Учебные собрания по проблемам организации учебного процесса – 34 часа</a:t>
                      </a:r>
                      <a:endParaRPr lang="ru-RU" sz="1000" dirty="0">
                        <a:effectLst/>
                        <a:latin typeface="Century Gothic" panose="020B0502020202020204" pitchFamily="34" charset="0"/>
                        <a:ea typeface="Times New Roman"/>
                      </a:endParaRPr>
                    </a:p>
                  </a:txBody>
                  <a:tcPr marL="22671" marR="22671" marT="11335" marB="1133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3"/>
                  </a:ext>
                </a:extLst>
              </a:tr>
              <a:tr h="961853">
                <a:tc>
                  <a:txBody>
                    <a:bodyPr/>
                    <a:lstStyle/>
                    <a:p>
                      <a:r>
                        <a:rPr lang="ru-RU" sz="900" dirty="0">
                          <a:effectLst/>
                          <a:latin typeface="Century Gothic" panose="020B0502020202020204" pitchFamily="34" charset="0"/>
                        </a:rPr>
                        <a:t>Сентябрь</a:t>
                      </a:r>
                      <a:endParaRPr lang="ru-RU" sz="900" dirty="0">
                        <a:effectLst/>
                        <a:latin typeface="Century Gothic" panose="020B0502020202020204" pitchFamily="34" charset="0"/>
                        <a:ea typeface="Times New Roman"/>
                      </a:endParaRPr>
                    </a:p>
                  </a:txBody>
                  <a:tcPr marL="22671" marR="22671" marT="11335" marB="11335"/>
                </a:tc>
                <a:tc>
                  <a:txBody>
                    <a:bodyPr/>
                    <a:lstStyle/>
                    <a:p>
                      <a:r>
                        <a:rPr lang="ru-RU" sz="900">
                          <a:effectLst/>
                          <a:latin typeface="Century Gothic" panose="020B0502020202020204" pitchFamily="34" charset="0"/>
                        </a:rPr>
                        <a:t>Участие в городском фестивале «Золотая осень»: организация виртуальной галереи иллюстраций к произведениям русских поэтов</a:t>
                      </a:r>
                      <a:endParaRPr lang="ru-RU" sz="900">
                        <a:effectLst/>
                        <a:latin typeface="Century Gothic" panose="020B0502020202020204" pitchFamily="34" charset="0"/>
                        <a:ea typeface="Times New Roman"/>
                      </a:endParaRPr>
                    </a:p>
                  </a:txBody>
                  <a:tcPr marL="22671" marR="22671" marT="11335" marB="11335"/>
                </a:tc>
                <a:tc gridSpan="2">
                  <a:txBody>
                    <a:bodyPr/>
                    <a:lstStyle/>
                    <a:p>
                      <a:r>
                        <a:rPr lang="ru-RU" sz="900" dirty="0">
                          <a:effectLst/>
                          <a:latin typeface="Century Gothic" panose="020B0502020202020204" pitchFamily="34" charset="0"/>
                        </a:rPr>
                        <a:t>Классный час «Как организовано обучение в профильном классе: ваши права и обязанности»</a:t>
                      </a:r>
                      <a:endParaRPr lang="ru-RU" sz="900" dirty="0">
                        <a:effectLst/>
                        <a:latin typeface="Century Gothic" panose="020B0502020202020204" pitchFamily="34" charset="0"/>
                        <a:ea typeface="Times New Roman"/>
                      </a:endParaRPr>
                    </a:p>
                  </a:txBody>
                  <a:tcPr marL="22671" marR="22671" marT="11335" marB="11335"/>
                </a:tc>
                <a:tc hMerge="1">
                  <a:txBody>
                    <a:bodyPr/>
                    <a:lstStyle/>
                    <a:p>
                      <a:endParaRPr lang="ru-RU"/>
                    </a:p>
                  </a:txBody>
                  <a:tcPr/>
                </a:tc>
                <a:tc>
                  <a:txBody>
                    <a:bodyPr/>
                    <a:lstStyle/>
                    <a:p>
                      <a:r>
                        <a:rPr lang="ru-RU" sz="900">
                          <a:effectLst/>
                          <a:latin typeface="Century Gothic" panose="020B0502020202020204" pitchFamily="34" charset="0"/>
                        </a:rPr>
                        <a:t>Информационно-просветительская встреча «Культура здоровья: как выбрать свою программу»</a:t>
                      </a:r>
                      <a:endParaRPr lang="ru-RU" sz="900">
                        <a:effectLst/>
                        <a:latin typeface="Century Gothic" panose="020B0502020202020204" pitchFamily="34" charset="0"/>
                        <a:ea typeface="Times New Roman"/>
                      </a:endParaRPr>
                    </a:p>
                  </a:txBody>
                  <a:tcPr marL="22671" marR="22671" marT="11335" marB="11335"/>
                </a:tc>
                <a:tc>
                  <a:txBody>
                    <a:bodyPr/>
                    <a:lstStyle/>
                    <a:p>
                      <a:r>
                        <a:rPr lang="ru-RU" sz="900" dirty="0">
                          <a:effectLst/>
                          <a:latin typeface="Century Gothic" panose="020B0502020202020204" pitchFamily="34" charset="0"/>
                        </a:rPr>
                        <a:t>Участие в общешкольном празднике «День знаний»: </a:t>
                      </a:r>
                      <a:r>
                        <a:rPr lang="ru-RU" sz="900" dirty="0" err="1">
                          <a:effectLst/>
                          <a:latin typeface="Century Gothic" panose="020B0502020202020204" pitchFamily="34" charset="0"/>
                        </a:rPr>
                        <a:t>промопоздравление</a:t>
                      </a:r>
                      <a:r>
                        <a:rPr lang="ru-RU" sz="900" dirty="0">
                          <a:effectLst/>
                          <a:latin typeface="Century Gothic" panose="020B0502020202020204" pitchFamily="34" charset="0"/>
                        </a:rPr>
                        <a:t> для увлеченных гуманитарным знанием</a:t>
                      </a:r>
                      <a:endParaRPr lang="ru-RU" sz="900" dirty="0">
                        <a:effectLst/>
                        <a:latin typeface="Century Gothic" panose="020B0502020202020204" pitchFamily="34" charset="0"/>
                        <a:ea typeface="Times New Roman"/>
                      </a:endParaRPr>
                    </a:p>
                  </a:txBody>
                  <a:tcPr marL="22671" marR="22671" marT="11335" marB="11335"/>
                </a:tc>
                <a:extLst>
                  <a:ext uri="{0D108BD9-81ED-4DB2-BD59-A6C34878D82A}">
                    <a16:rowId xmlns="" xmlns:a16="http://schemas.microsoft.com/office/drawing/2014/main" val="10004"/>
                  </a:ext>
                </a:extLst>
              </a:tr>
              <a:tr h="827615">
                <a:tc>
                  <a:txBody>
                    <a:bodyPr/>
                    <a:lstStyle/>
                    <a:p>
                      <a:r>
                        <a:rPr lang="ru-RU" sz="900" dirty="0">
                          <a:effectLst/>
                          <a:latin typeface="Century Gothic" panose="020B0502020202020204" pitchFamily="34" charset="0"/>
                        </a:rPr>
                        <a:t>Октябрь</a:t>
                      </a:r>
                      <a:endParaRPr lang="ru-RU" sz="900" dirty="0">
                        <a:effectLst/>
                        <a:latin typeface="Century Gothic" panose="020B0502020202020204" pitchFamily="34" charset="0"/>
                        <a:ea typeface="Times New Roman"/>
                      </a:endParaRPr>
                    </a:p>
                  </a:txBody>
                  <a:tcPr marL="22671" marR="22671" marT="11335" marB="11335"/>
                </a:tc>
                <a:tc gridSpan="2">
                  <a:txBody>
                    <a:bodyPr/>
                    <a:lstStyle/>
                    <a:p>
                      <a:r>
                        <a:rPr lang="ru-RU" sz="900">
                          <a:effectLst/>
                          <a:latin typeface="Century Gothic" panose="020B0502020202020204" pitchFamily="34" charset="0"/>
                        </a:rPr>
                        <a:t>Совместное с родителями собрание «Тьюторство образовательных ситуаций»: презентация учебного содержания гуманитарного профиля с анонсом школьных и внешкольных ресурсов</a:t>
                      </a:r>
                      <a:endParaRPr lang="ru-RU" sz="900">
                        <a:effectLst/>
                        <a:latin typeface="Century Gothic" panose="020B0502020202020204" pitchFamily="34" charset="0"/>
                        <a:ea typeface="Times New Roman"/>
                      </a:endParaRPr>
                    </a:p>
                  </a:txBody>
                  <a:tcPr marL="22671" marR="22671" marT="11335" marB="11335"/>
                </a:tc>
                <a:tc hMerge="1">
                  <a:txBody>
                    <a:bodyPr/>
                    <a:lstStyle/>
                    <a:p>
                      <a:endParaRPr lang="ru-RU"/>
                    </a:p>
                  </a:txBody>
                  <a:tcPr/>
                </a:tc>
                <a:tc>
                  <a:txBody>
                    <a:bodyPr/>
                    <a:lstStyle/>
                    <a:p>
                      <a:r>
                        <a:rPr lang="ru-RU" sz="900" dirty="0">
                          <a:effectLst/>
                          <a:latin typeface="Century Gothic" panose="020B0502020202020204" pitchFamily="34" charset="0"/>
                        </a:rPr>
                        <a:t>Предпрофессиональная диагностика при участии представителей регионального центра профориентации</a:t>
                      </a:r>
                      <a:endParaRPr lang="ru-RU" sz="900" dirty="0">
                        <a:effectLst/>
                        <a:latin typeface="Century Gothic" panose="020B0502020202020204" pitchFamily="34" charset="0"/>
                        <a:ea typeface="Times New Roman"/>
                      </a:endParaRPr>
                    </a:p>
                  </a:txBody>
                  <a:tcPr marL="22671" marR="22671" marT="11335" marB="11335"/>
                </a:tc>
                <a:tc>
                  <a:txBody>
                    <a:bodyPr/>
                    <a:lstStyle/>
                    <a:p>
                      <a:r>
                        <a:rPr lang="ru-RU" sz="900" dirty="0">
                          <a:effectLst/>
                          <a:latin typeface="Century Gothic" panose="020B0502020202020204" pitchFamily="34" charset="0"/>
                        </a:rPr>
                        <a:t>Сбор информации о занятости обучающихся в спортивных секциях, регулярности занятий физической культурой</a:t>
                      </a:r>
                      <a:endParaRPr lang="ru-RU" sz="900" dirty="0">
                        <a:effectLst/>
                        <a:latin typeface="Century Gothic" panose="020B0502020202020204" pitchFamily="34" charset="0"/>
                        <a:ea typeface="Times New Roman"/>
                      </a:endParaRPr>
                    </a:p>
                  </a:txBody>
                  <a:tcPr marL="22671" marR="22671" marT="11335" marB="11335"/>
                </a:tc>
                <a:tc>
                  <a:txBody>
                    <a:bodyPr/>
                    <a:lstStyle/>
                    <a:p>
                      <a:r>
                        <a:rPr lang="ru-RU" sz="900" dirty="0">
                          <a:effectLst/>
                          <a:latin typeface="Century Gothic" panose="020B0502020202020204" pitchFamily="34" charset="0"/>
                        </a:rPr>
                        <a:t>Волонтерские пробы «Сагитируй на участие в акции "Чистый город"»</a:t>
                      </a:r>
                      <a:endParaRPr lang="ru-RU" sz="900" dirty="0">
                        <a:effectLst/>
                        <a:latin typeface="Century Gothic" panose="020B0502020202020204" pitchFamily="34" charset="0"/>
                        <a:ea typeface="Times New Roman"/>
                      </a:endParaRPr>
                    </a:p>
                  </a:txBody>
                  <a:tcPr marL="22671" marR="22671" marT="11335" marB="11335"/>
                </a:tc>
                <a:extLst>
                  <a:ext uri="{0D108BD9-81ED-4DB2-BD59-A6C34878D82A}">
                    <a16:rowId xmlns="" xmlns:a16="http://schemas.microsoft.com/office/drawing/2014/main" val="10005"/>
                  </a:ext>
                </a:extLst>
              </a:tr>
              <a:tr h="335224">
                <a:tc>
                  <a:txBody>
                    <a:bodyPr/>
                    <a:lstStyle/>
                    <a:p>
                      <a:r>
                        <a:rPr lang="ru-RU" sz="900" dirty="0">
                          <a:effectLst/>
                          <a:latin typeface="Century Gothic" panose="020B0502020202020204" pitchFamily="34" charset="0"/>
                        </a:rPr>
                        <a:t>Ноябрь</a:t>
                      </a:r>
                      <a:endParaRPr lang="ru-RU" sz="900" dirty="0">
                        <a:effectLst/>
                        <a:latin typeface="Century Gothic" panose="020B0502020202020204" pitchFamily="34" charset="0"/>
                        <a:ea typeface="Times New Roman"/>
                      </a:endParaRPr>
                    </a:p>
                  </a:txBody>
                  <a:tcPr marL="22671" marR="22671" marT="11335" marB="11335"/>
                </a:tc>
                <a:tc>
                  <a:txBody>
                    <a:bodyPr/>
                    <a:lstStyle/>
                    <a:p>
                      <a:r>
                        <a:rPr lang="ru-RU" sz="900" baseline="0" dirty="0" smtClean="0">
                          <a:effectLst/>
                          <a:latin typeface="Century Gothic" panose="020B0502020202020204" pitchFamily="34" charset="0"/>
                        </a:rPr>
                        <a:t> ….</a:t>
                      </a:r>
                      <a:endParaRPr lang="ru-RU" sz="900" dirty="0">
                        <a:effectLst/>
                        <a:latin typeface="Century Gothic" panose="020B0502020202020204" pitchFamily="34" charset="0"/>
                        <a:ea typeface="Times New Roman"/>
                      </a:endParaRPr>
                    </a:p>
                  </a:txBody>
                  <a:tcPr marL="22671" marR="22671" marT="11335" marB="11335"/>
                </a:tc>
                <a:tc gridSpan="2">
                  <a:txBody>
                    <a:bodyPr/>
                    <a:lstStyle/>
                    <a:p>
                      <a:r>
                        <a:rPr lang="ru-RU" sz="900" dirty="0" smtClean="0">
                          <a:effectLst/>
                          <a:latin typeface="Century Gothic" panose="020B0502020202020204" pitchFamily="34" charset="0"/>
                        </a:rPr>
                        <a:t>….</a:t>
                      </a:r>
                      <a:endParaRPr lang="ru-RU" sz="900" dirty="0">
                        <a:effectLst/>
                        <a:latin typeface="Century Gothic" panose="020B0502020202020204" pitchFamily="34" charset="0"/>
                        <a:ea typeface="Times New Roman"/>
                      </a:endParaRPr>
                    </a:p>
                  </a:txBody>
                  <a:tcPr marL="22671" marR="22671" marT="11335" marB="11335"/>
                </a:tc>
                <a:tc hMerge="1">
                  <a:txBody>
                    <a:bodyPr/>
                    <a:lstStyle/>
                    <a:p>
                      <a:endParaRPr lang="ru-RU"/>
                    </a:p>
                  </a:txBody>
                  <a:tcPr/>
                </a:tc>
                <a:tc>
                  <a:txBody>
                    <a:bodyPr/>
                    <a:lstStyle/>
                    <a:p>
                      <a:r>
                        <a:rPr lang="ru-RU" sz="900" dirty="0" smtClean="0">
                          <a:effectLst/>
                          <a:latin typeface="Century Gothic" panose="020B0502020202020204" pitchFamily="34" charset="0"/>
                        </a:rPr>
                        <a:t>…</a:t>
                      </a:r>
                      <a:endParaRPr lang="ru-RU" sz="900" dirty="0">
                        <a:effectLst/>
                        <a:latin typeface="Century Gothic" panose="020B0502020202020204" pitchFamily="34" charset="0"/>
                        <a:ea typeface="Times New Roman"/>
                      </a:endParaRPr>
                    </a:p>
                  </a:txBody>
                  <a:tcPr marL="22671" marR="22671" marT="11335" marB="11335"/>
                </a:tc>
                <a:tc>
                  <a:txBody>
                    <a:bodyPr/>
                    <a:lstStyle/>
                    <a:p>
                      <a:r>
                        <a:rPr lang="ru-RU" sz="900" dirty="0" smtClean="0">
                          <a:effectLst/>
                          <a:latin typeface="Century Gothic" panose="020B0502020202020204" pitchFamily="34" charset="0"/>
                        </a:rPr>
                        <a:t>….</a:t>
                      </a:r>
                      <a:endParaRPr lang="ru-RU" sz="900" dirty="0">
                        <a:effectLst/>
                        <a:latin typeface="Century Gothic" panose="020B0502020202020204" pitchFamily="34" charset="0"/>
                        <a:ea typeface="Times New Roman"/>
                      </a:endParaRPr>
                    </a:p>
                  </a:txBody>
                  <a:tcPr marL="22671" marR="22671" marT="11335" marB="11335"/>
                </a:tc>
                <a:extLst>
                  <a:ext uri="{0D108BD9-81ED-4DB2-BD59-A6C34878D82A}">
                    <a16:rowId xmlns="" xmlns:a16="http://schemas.microsoft.com/office/drawing/2014/main" val="10006"/>
                  </a:ext>
                </a:extLst>
              </a:tr>
            </a:tbl>
          </a:graphicData>
        </a:graphic>
      </p:graphicFrame>
      <p:sp>
        <p:nvSpPr>
          <p:cNvPr id="7" name="TextBox 6"/>
          <p:cNvSpPr txBox="1"/>
          <p:nvPr/>
        </p:nvSpPr>
        <p:spPr>
          <a:xfrm rot="16200000">
            <a:off x="-1910422" y="2762696"/>
            <a:ext cx="4299944" cy="461665"/>
          </a:xfrm>
          <a:prstGeom prst="rect">
            <a:avLst/>
          </a:prstGeom>
          <a:solidFill>
            <a:srgbClr val="003366"/>
          </a:solidFill>
        </p:spPr>
        <p:txBody>
          <a:bodyPr wrap="square" rtlCol="0">
            <a:spAutoFit/>
          </a:bodyPr>
          <a:lstStyle/>
          <a:p>
            <a:pPr algn="ctr"/>
            <a:r>
              <a:rPr lang="ru-RU" sz="1200" b="1" dirty="0">
                <a:solidFill>
                  <a:schemeClr val="bg1"/>
                </a:solidFill>
                <a:latin typeface="Century Gothic" panose="020B0502020202020204" pitchFamily="34" charset="0"/>
              </a:rPr>
              <a:t>Пример календарного плана реализации внеурочной деятельности гуманитарного профиля</a:t>
            </a:r>
          </a:p>
        </p:txBody>
      </p:sp>
    </p:spTree>
    <p:extLst>
      <p:ext uri="{BB962C8B-B14F-4D97-AF65-F5344CB8AC3E}">
        <p14:creationId xmlns:p14="http://schemas.microsoft.com/office/powerpoint/2010/main" val="41304641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55552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Федеральный календарный учебный график</a:t>
            </a:r>
            <a:endParaRPr lang="ru-RU" sz="24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4" name="Прямоугольник 3"/>
          <p:cNvSpPr/>
          <p:nvPr/>
        </p:nvSpPr>
        <p:spPr>
          <a:xfrm>
            <a:off x="755576" y="874330"/>
            <a:ext cx="8208912" cy="3785652"/>
          </a:xfrm>
          <a:prstGeom prst="rect">
            <a:avLst/>
          </a:prstGeom>
        </p:spPr>
        <p:txBody>
          <a:bodyPr wrap="square">
            <a:spAutoFit/>
          </a:bodyPr>
          <a:lstStyle/>
          <a:p>
            <a:r>
              <a:rPr lang="ru-RU" sz="1600" b="1" dirty="0">
                <a:solidFill>
                  <a:srgbClr val="003366"/>
                </a:solidFill>
                <a:latin typeface="Century Gothic" panose="020B0502020202020204" pitchFamily="34" charset="0"/>
              </a:rPr>
              <a:t>Организация образовательной деятельности – по учебным </a:t>
            </a:r>
            <a:r>
              <a:rPr lang="ru-RU" sz="1600" b="1" dirty="0" smtClean="0">
                <a:solidFill>
                  <a:srgbClr val="003366"/>
                </a:solidFill>
                <a:latin typeface="Century Gothic" panose="020B0502020202020204" pitchFamily="34" charset="0"/>
              </a:rPr>
              <a:t>четвертям</a:t>
            </a:r>
          </a:p>
          <a:p>
            <a:endParaRPr lang="ru-RU" sz="1200" b="1" dirty="0">
              <a:solidFill>
                <a:srgbClr val="003366"/>
              </a:solidFill>
              <a:latin typeface="Century Gothic" panose="020B0502020202020204" pitchFamily="34" charset="0"/>
            </a:endParaRPr>
          </a:p>
          <a:p>
            <a:r>
              <a:rPr lang="ru-RU" sz="1600" b="1" dirty="0" smtClean="0">
                <a:solidFill>
                  <a:srgbClr val="003366"/>
                </a:solidFill>
                <a:latin typeface="Century Gothic" panose="020B0502020202020204" pitchFamily="34" charset="0"/>
              </a:rPr>
              <a:t>Продолжительность </a:t>
            </a:r>
            <a:r>
              <a:rPr lang="ru-RU" sz="1600" b="1" dirty="0">
                <a:solidFill>
                  <a:srgbClr val="003366"/>
                </a:solidFill>
                <a:latin typeface="Century Gothic" panose="020B0502020202020204" pitchFamily="34" charset="0"/>
              </a:rPr>
              <a:t>учебного года </a:t>
            </a:r>
            <a:r>
              <a:rPr lang="ru-RU" sz="1600" b="1" dirty="0" smtClean="0">
                <a:solidFill>
                  <a:srgbClr val="003366"/>
                </a:solidFill>
                <a:latin typeface="Century Gothic" panose="020B0502020202020204" pitchFamily="34" charset="0"/>
              </a:rPr>
              <a:t>– 34 </a:t>
            </a:r>
            <a:r>
              <a:rPr lang="ru-RU" sz="1600" b="1" dirty="0">
                <a:solidFill>
                  <a:srgbClr val="003366"/>
                </a:solidFill>
                <a:latin typeface="Century Gothic" panose="020B0502020202020204" pitchFamily="34" charset="0"/>
              </a:rPr>
              <a:t>недели, в 1 классе </a:t>
            </a:r>
            <a:r>
              <a:rPr lang="ru-RU" sz="1600" b="1" dirty="0" smtClean="0">
                <a:solidFill>
                  <a:srgbClr val="003366"/>
                </a:solidFill>
                <a:latin typeface="Century Gothic" panose="020B0502020202020204" pitchFamily="34" charset="0"/>
              </a:rPr>
              <a:t>– 33 недели</a:t>
            </a:r>
          </a:p>
          <a:p>
            <a:endParaRPr lang="ru-RU" sz="1200" b="1" dirty="0">
              <a:solidFill>
                <a:srgbClr val="003366"/>
              </a:solidFill>
              <a:latin typeface="Century Gothic" panose="020B0502020202020204" pitchFamily="34" charset="0"/>
            </a:endParaRPr>
          </a:p>
          <a:p>
            <a:r>
              <a:rPr lang="ru-RU" sz="1600" b="1" dirty="0" smtClean="0">
                <a:solidFill>
                  <a:srgbClr val="003366"/>
                </a:solidFill>
                <a:latin typeface="Century Gothic" panose="020B0502020202020204" pitchFamily="34" charset="0"/>
              </a:rPr>
              <a:t>Учебный </a:t>
            </a:r>
            <a:r>
              <a:rPr lang="ru-RU" sz="1600" b="1" dirty="0">
                <a:solidFill>
                  <a:srgbClr val="003366"/>
                </a:solidFill>
                <a:latin typeface="Century Gothic" panose="020B0502020202020204" pitchFamily="34" charset="0"/>
              </a:rPr>
              <a:t>год начинается 1 сентября, заканчивается 20 </a:t>
            </a:r>
            <a:r>
              <a:rPr lang="ru-RU" sz="1600" b="1" dirty="0" smtClean="0">
                <a:solidFill>
                  <a:srgbClr val="003366"/>
                </a:solidFill>
                <a:latin typeface="Century Gothic" panose="020B0502020202020204" pitchFamily="34" charset="0"/>
              </a:rPr>
              <a:t>мая</a:t>
            </a:r>
          </a:p>
          <a:p>
            <a:endParaRPr lang="ru-RU" sz="1200" b="1" dirty="0">
              <a:solidFill>
                <a:srgbClr val="003366"/>
              </a:solidFill>
              <a:latin typeface="Century Gothic" panose="020B0502020202020204" pitchFamily="34" charset="0"/>
            </a:endParaRPr>
          </a:p>
          <a:p>
            <a:r>
              <a:rPr lang="ru-RU" sz="1600" b="1" dirty="0" smtClean="0">
                <a:solidFill>
                  <a:srgbClr val="003366"/>
                </a:solidFill>
                <a:latin typeface="Century Gothic" panose="020B0502020202020204" pitchFamily="34" charset="0"/>
              </a:rPr>
              <a:t>Продолжительность </a:t>
            </a:r>
            <a:r>
              <a:rPr lang="ru-RU" sz="1600" b="1" dirty="0">
                <a:solidFill>
                  <a:srgbClr val="003366"/>
                </a:solidFill>
                <a:latin typeface="Century Gothic" panose="020B0502020202020204" pitchFamily="34" charset="0"/>
              </a:rPr>
              <a:t>учебных </a:t>
            </a:r>
            <a:r>
              <a:rPr lang="ru-RU" sz="1600" b="1" dirty="0" smtClean="0">
                <a:solidFill>
                  <a:srgbClr val="003366"/>
                </a:solidFill>
                <a:latin typeface="Century Gothic" panose="020B0502020202020204" pitchFamily="34" charset="0"/>
              </a:rPr>
              <a:t>четвертей:</a:t>
            </a:r>
          </a:p>
          <a:p>
            <a:r>
              <a:rPr lang="ru-RU" sz="1600" b="1" dirty="0" smtClean="0">
                <a:solidFill>
                  <a:srgbClr val="003366"/>
                </a:solidFill>
                <a:latin typeface="Century Gothic" panose="020B0502020202020204" pitchFamily="34" charset="0"/>
              </a:rPr>
              <a:t>I </a:t>
            </a:r>
            <a:r>
              <a:rPr lang="ru-RU" sz="1600" b="1" dirty="0">
                <a:solidFill>
                  <a:srgbClr val="003366"/>
                </a:solidFill>
                <a:latin typeface="Century Gothic" panose="020B0502020202020204" pitchFamily="34" charset="0"/>
              </a:rPr>
              <a:t>четверть – 8 учебных </a:t>
            </a:r>
            <a:r>
              <a:rPr lang="ru-RU" sz="1600" b="1" dirty="0" smtClean="0">
                <a:solidFill>
                  <a:srgbClr val="003366"/>
                </a:solidFill>
                <a:latin typeface="Century Gothic" panose="020B0502020202020204" pitchFamily="34" charset="0"/>
              </a:rPr>
              <a:t>недель;</a:t>
            </a:r>
          </a:p>
          <a:p>
            <a:r>
              <a:rPr lang="ru-RU" sz="1600" b="1" dirty="0" smtClean="0">
                <a:solidFill>
                  <a:srgbClr val="003366"/>
                </a:solidFill>
                <a:latin typeface="Century Gothic" panose="020B0502020202020204" pitchFamily="34" charset="0"/>
              </a:rPr>
              <a:t>II </a:t>
            </a:r>
            <a:r>
              <a:rPr lang="ru-RU" sz="1600" b="1" dirty="0">
                <a:solidFill>
                  <a:srgbClr val="003366"/>
                </a:solidFill>
                <a:latin typeface="Century Gothic" panose="020B0502020202020204" pitchFamily="34" charset="0"/>
              </a:rPr>
              <a:t>четверть – 8 учебных </a:t>
            </a:r>
            <a:r>
              <a:rPr lang="ru-RU" sz="1600" b="1" dirty="0" smtClean="0">
                <a:solidFill>
                  <a:srgbClr val="003366"/>
                </a:solidFill>
                <a:latin typeface="Century Gothic" panose="020B0502020202020204" pitchFamily="34" charset="0"/>
              </a:rPr>
              <a:t>недель;</a:t>
            </a:r>
          </a:p>
          <a:p>
            <a:r>
              <a:rPr lang="ru-RU" sz="1600" b="1" dirty="0" smtClean="0">
                <a:solidFill>
                  <a:srgbClr val="003366"/>
                </a:solidFill>
                <a:latin typeface="Century Gothic" panose="020B0502020202020204" pitchFamily="34" charset="0"/>
              </a:rPr>
              <a:t>III </a:t>
            </a:r>
            <a:r>
              <a:rPr lang="ru-RU" sz="1600" b="1" dirty="0">
                <a:solidFill>
                  <a:srgbClr val="003366"/>
                </a:solidFill>
                <a:latin typeface="Century Gothic" panose="020B0502020202020204" pitchFamily="34" charset="0"/>
              </a:rPr>
              <a:t>четверть – 10 учебных недель (для 2-11 </a:t>
            </a:r>
            <a:r>
              <a:rPr lang="ru-RU" sz="1600" b="1" dirty="0" err="1">
                <a:solidFill>
                  <a:srgbClr val="003366"/>
                </a:solidFill>
                <a:latin typeface="Century Gothic" panose="020B0502020202020204" pitchFamily="34" charset="0"/>
              </a:rPr>
              <a:t>кл</a:t>
            </a:r>
            <a:r>
              <a:rPr lang="ru-RU" sz="1600" b="1" dirty="0">
                <a:solidFill>
                  <a:srgbClr val="003366"/>
                </a:solidFill>
                <a:latin typeface="Century Gothic" panose="020B0502020202020204" pitchFamily="34" charset="0"/>
              </a:rPr>
              <a:t>.), 9 учебных недель (для 1 </a:t>
            </a:r>
            <a:r>
              <a:rPr lang="ru-RU" sz="1600" b="1" dirty="0" err="1">
                <a:solidFill>
                  <a:srgbClr val="003366"/>
                </a:solidFill>
                <a:latin typeface="Century Gothic" panose="020B0502020202020204" pitchFamily="34" charset="0"/>
              </a:rPr>
              <a:t>кл</a:t>
            </a:r>
            <a:r>
              <a:rPr lang="ru-RU" sz="1600" b="1" dirty="0" smtClean="0">
                <a:solidFill>
                  <a:srgbClr val="003366"/>
                </a:solidFill>
                <a:latin typeface="Century Gothic" panose="020B0502020202020204" pitchFamily="34" charset="0"/>
              </a:rPr>
              <a:t>.);</a:t>
            </a:r>
          </a:p>
          <a:p>
            <a:r>
              <a:rPr lang="ru-RU" sz="1600" b="1" dirty="0" smtClean="0">
                <a:solidFill>
                  <a:srgbClr val="003366"/>
                </a:solidFill>
                <a:latin typeface="Century Gothic" panose="020B0502020202020204" pitchFamily="34" charset="0"/>
              </a:rPr>
              <a:t>IV </a:t>
            </a:r>
            <a:r>
              <a:rPr lang="ru-RU" sz="1600" b="1" dirty="0">
                <a:solidFill>
                  <a:srgbClr val="003366"/>
                </a:solidFill>
                <a:latin typeface="Century Gothic" panose="020B0502020202020204" pitchFamily="34" charset="0"/>
              </a:rPr>
              <a:t>четверть – 8 учебных </a:t>
            </a:r>
            <a:r>
              <a:rPr lang="ru-RU" sz="1600" b="1" dirty="0" smtClean="0">
                <a:solidFill>
                  <a:srgbClr val="003366"/>
                </a:solidFill>
                <a:latin typeface="Century Gothic" panose="020B0502020202020204" pitchFamily="34" charset="0"/>
              </a:rPr>
              <a:t>недель</a:t>
            </a:r>
          </a:p>
          <a:p>
            <a:endParaRPr lang="ru-RU" sz="1200" b="1" dirty="0">
              <a:solidFill>
                <a:srgbClr val="003366"/>
              </a:solidFill>
              <a:latin typeface="Century Gothic" panose="020B0502020202020204" pitchFamily="34" charset="0"/>
            </a:endParaRPr>
          </a:p>
          <a:p>
            <a:r>
              <a:rPr lang="ru-RU" sz="1600" b="1" dirty="0" smtClean="0">
                <a:solidFill>
                  <a:srgbClr val="003366"/>
                </a:solidFill>
                <a:latin typeface="Century Gothic" panose="020B0502020202020204" pitchFamily="34" charset="0"/>
              </a:rPr>
              <a:t>Продолжительность каникул:</a:t>
            </a:r>
          </a:p>
          <a:p>
            <a:r>
              <a:rPr lang="ru-RU" sz="1600" b="1" dirty="0" smtClean="0">
                <a:solidFill>
                  <a:srgbClr val="003366"/>
                </a:solidFill>
                <a:latin typeface="Century Gothic" panose="020B0502020202020204" pitchFamily="34" charset="0"/>
              </a:rPr>
              <a:t>по </a:t>
            </a:r>
            <a:r>
              <a:rPr lang="ru-RU" sz="1600" b="1" dirty="0">
                <a:solidFill>
                  <a:srgbClr val="003366"/>
                </a:solidFill>
                <a:latin typeface="Century Gothic" panose="020B0502020202020204" pitchFamily="34" charset="0"/>
              </a:rPr>
              <a:t>окончании I, II, III четверти – 9 календарных </a:t>
            </a:r>
            <a:r>
              <a:rPr lang="ru-RU" sz="1600" b="1" dirty="0" smtClean="0">
                <a:solidFill>
                  <a:srgbClr val="003366"/>
                </a:solidFill>
                <a:latin typeface="Century Gothic" panose="020B0502020202020204" pitchFamily="34" charset="0"/>
              </a:rPr>
              <a:t>дней;</a:t>
            </a:r>
          </a:p>
          <a:p>
            <a:r>
              <a:rPr lang="ru-RU" sz="1600" b="1" dirty="0" smtClean="0">
                <a:solidFill>
                  <a:srgbClr val="003366"/>
                </a:solidFill>
                <a:latin typeface="Century Gothic" panose="020B0502020202020204" pitchFamily="34" charset="0"/>
              </a:rPr>
              <a:t>дополнительные </a:t>
            </a:r>
            <a:r>
              <a:rPr lang="ru-RU" sz="1600" b="1" dirty="0">
                <a:solidFill>
                  <a:srgbClr val="003366"/>
                </a:solidFill>
                <a:latin typeface="Century Gothic" panose="020B0502020202020204" pitchFamily="34" charset="0"/>
              </a:rPr>
              <a:t>каникулы – 9 календарных дней (для 1 </a:t>
            </a:r>
            <a:r>
              <a:rPr lang="ru-RU" sz="1600" b="1" dirty="0" err="1">
                <a:solidFill>
                  <a:srgbClr val="003366"/>
                </a:solidFill>
                <a:latin typeface="Century Gothic" panose="020B0502020202020204" pitchFamily="34" charset="0"/>
              </a:rPr>
              <a:t>кл</a:t>
            </a:r>
            <a:r>
              <a:rPr lang="ru-RU" sz="1600" b="1" dirty="0" smtClean="0">
                <a:solidFill>
                  <a:srgbClr val="003366"/>
                </a:solidFill>
                <a:latin typeface="Century Gothic" panose="020B0502020202020204" pitchFamily="34" charset="0"/>
              </a:rPr>
              <a:t>.);</a:t>
            </a:r>
          </a:p>
          <a:p>
            <a:r>
              <a:rPr lang="ru-RU" sz="1600" b="1" dirty="0" smtClean="0">
                <a:solidFill>
                  <a:srgbClr val="003366"/>
                </a:solidFill>
                <a:latin typeface="Century Gothic" panose="020B0502020202020204" pitchFamily="34" charset="0"/>
              </a:rPr>
              <a:t>по </a:t>
            </a:r>
            <a:r>
              <a:rPr lang="ru-RU" sz="1600" b="1" dirty="0">
                <a:solidFill>
                  <a:srgbClr val="003366"/>
                </a:solidFill>
                <a:latin typeface="Century Gothic" panose="020B0502020202020204" pitchFamily="34" charset="0"/>
              </a:rPr>
              <a:t>окончании учебного года (летние каникулы) – не менее 8 </a:t>
            </a:r>
            <a:r>
              <a:rPr lang="ru-RU" sz="1600" b="1" dirty="0" smtClean="0">
                <a:solidFill>
                  <a:srgbClr val="003366"/>
                </a:solidFill>
                <a:latin typeface="Century Gothic" panose="020B0502020202020204" pitchFamily="34" charset="0"/>
              </a:rPr>
              <a:t>недель</a:t>
            </a:r>
            <a:endParaRPr lang="ru-RU" sz="1600" b="1" dirty="0">
              <a:solidFill>
                <a:srgbClr val="003366"/>
              </a:solidFill>
              <a:latin typeface="Century Gothic" panose="020B0502020202020204" pitchFamily="34" charset="0"/>
            </a:endParaRPr>
          </a:p>
        </p:txBody>
      </p:sp>
      <p:pic>
        <p:nvPicPr>
          <p:cNvPr id="19458" name="Picture 2" descr="https://cdn-icons-png.flaticon.com/512/1483/14833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67991"/>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cdn-icons-png.flaticon.com/512/1483/14833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29421"/>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cdn-icons-png.flaticon.com/512/1483/14833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85573"/>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cdn-icons-png.flaticon.com/512/1483/14833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41725"/>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cdn-icons-png.flaticon.com/512/1483/14833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579862"/>
            <a:ext cx="360040"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0356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43558"/>
          </a:xfrm>
          <a:solidFill>
            <a:srgbClr val="FF0000"/>
          </a:solidFill>
        </p:spPr>
        <p:txBody>
          <a:bodyPr>
            <a:noAutofit/>
          </a:bodyPr>
          <a:lstStyle/>
          <a:p>
            <a:pPr algn="ctr"/>
            <a:r>
              <a:rPr lang="ru-RU" sz="2400" b="1" dirty="0" smtClean="0">
                <a:solidFill>
                  <a:schemeClr val="bg1"/>
                </a:solidFill>
                <a:latin typeface="Century Gothic" panose="020B0502020202020204" pitchFamily="34" charset="0"/>
              </a:rPr>
              <a:t>Календарный план воспитательной работы на уровне среднего общего образования (ФООП)</a:t>
            </a:r>
            <a:endParaRPr lang="ru-RU" sz="2400" b="1" dirty="0">
              <a:solidFill>
                <a:schemeClr val="bg1"/>
              </a:solidFill>
              <a:latin typeface="Century Gothic" panose="020B0502020202020204" pitchFamily="34" charset="0"/>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992581405"/>
              </p:ext>
            </p:extLst>
          </p:nvPr>
        </p:nvGraphicFramePr>
        <p:xfrm>
          <a:off x="179513" y="928900"/>
          <a:ext cx="8784974" cy="4035422"/>
        </p:xfrm>
        <a:graphic>
          <a:graphicData uri="http://schemas.openxmlformats.org/drawingml/2006/table">
            <a:tbl>
              <a:tblPr firstRow="1" firstCol="1" bandRow="1">
                <a:tableStyleId>{F5AB1C69-6EDB-4FF4-983F-18BD219EF322}</a:tableStyleId>
              </a:tblPr>
              <a:tblGrid>
                <a:gridCol w="648071">
                  <a:extLst>
                    <a:ext uri="{9D8B030D-6E8A-4147-A177-3AD203B41FA5}">
                      <a16:colId xmlns="" xmlns:a16="http://schemas.microsoft.com/office/drawing/2014/main" val="20000"/>
                    </a:ext>
                  </a:extLst>
                </a:gridCol>
                <a:gridCol w="4037835">
                  <a:extLst>
                    <a:ext uri="{9D8B030D-6E8A-4147-A177-3AD203B41FA5}">
                      <a16:colId xmlns="" xmlns:a16="http://schemas.microsoft.com/office/drawing/2014/main" val="3161073084"/>
                    </a:ext>
                  </a:extLst>
                </a:gridCol>
                <a:gridCol w="1366356">
                  <a:extLst>
                    <a:ext uri="{9D8B030D-6E8A-4147-A177-3AD203B41FA5}">
                      <a16:colId xmlns="" xmlns:a16="http://schemas.microsoft.com/office/drawing/2014/main" val="20002"/>
                    </a:ext>
                  </a:extLst>
                </a:gridCol>
                <a:gridCol w="1366356">
                  <a:extLst>
                    <a:ext uri="{9D8B030D-6E8A-4147-A177-3AD203B41FA5}">
                      <a16:colId xmlns="" xmlns:a16="http://schemas.microsoft.com/office/drawing/2014/main" val="20003"/>
                    </a:ext>
                  </a:extLst>
                </a:gridCol>
                <a:gridCol w="1366356">
                  <a:extLst>
                    <a:ext uri="{9D8B030D-6E8A-4147-A177-3AD203B41FA5}">
                      <a16:colId xmlns="" xmlns:a16="http://schemas.microsoft.com/office/drawing/2014/main" val="20004"/>
                    </a:ext>
                  </a:extLst>
                </a:gridCol>
              </a:tblGrid>
              <a:tr h="0">
                <a:tc>
                  <a:txBody>
                    <a:bodyPr/>
                    <a:lstStyle/>
                    <a:p>
                      <a:pPr algn="ctr">
                        <a:spcAft>
                          <a:spcPts val="0"/>
                        </a:spcAft>
                      </a:pPr>
                      <a:r>
                        <a:rPr lang="ru-RU" sz="900" dirty="0">
                          <a:effectLst/>
                          <a:latin typeface="Century Gothic" panose="020B0502020202020204" pitchFamily="34" charset="0"/>
                        </a:rPr>
                        <a:t>№ п/п</a:t>
                      </a:r>
                      <a:endParaRPr lang="ru-RU" sz="900" dirty="0">
                        <a:effectLst/>
                        <a:latin typeface="Century Gothic" panose="020B0502020202020204" pitchFamily="34" charset="0"/>
                        <a:ea typeface="Times New Roman"/>
                      </a:endParaRPr>
                    </a:p>
                  </a:txBody>
                  <a:tcPr marL="24699" marR="24699" marT="12349" marB="12349"/>
                </a:tc>
                <a:tc>
                  <a:txBody>
                    <a:bodyPr/>
                    <a:lstStyle/>
                    <a:p>
                      <a:pPr algn="ctr"/>
                      <a:r>
                        <a:rPr lang="ru-RU" sz="900" dirty="0">
                          <a:effectLst/>
                          <a:latin typeface="Century Gothic" panose="020B0502020202020204" pitchFamily="34" charset="0"/>
                        </a:rPr>
                        <a:t>Дела, события, мероприятия</a:t>
                      </a:r>
                      <a:endParaRPr lang="ru-RU" sz="900" dirty="0">
                        <a:effectLst/>
                        <a:latin typeface="Century Gothic" panose="020B0502020202020204" pitchFamily="34" charset="0"/>
                        <a:ea typeface="Times New Roman"/>
                      </a:endParaRPr>
                    </a:p>
                  </a:txBody>
                  <a:tcPr marL="24699" marR="24699" marT="12349" marB="12349"/>
                </a:tc>
                <a:tc>
                  <a:txBody>
                    <a:bodyPr/>
                    <a:lstStyle/>
                    <a:p>
                      <a:pPr algn="ctr">
                        <a:spcAft>
                          <a:spcPts val="0"/>
                        </a:spcAft>
                      </a:pPr>
                      <a:r>
                        <a:rPr lang="ru-RU" sz="900" dirty="0">
                          <a:effectLst/>
                          <a:latin typeface="Century Gothic" panose="020B0502020202020204" pitchFamily="34" charset="0"/>
                        </a:rPr>
                        <a:t>Классы</a:t>
                      </a:r>
                      <a:endParaRPr lang="ru-RU" sz="900" dirty="0">
                        <a:effectLst/>
                        <a:latin typeface="Century Gothic" panose="020B0502020202020204" pitchFamily="34" charset="0"/>
                        <a:ea typeface="Times New Roman"/>
                      </a:endParaRPr>
                    </a:p>
                  </a:txBody>
                  <a:tcPr marL="24699" marR="24699" marT="12349" marB="12349"/>
                </a:tc>
                <a:tc>
                  <a:txBody>
                    <a:bodyPr/>
                    <a:lstStyle/>
                    <a:p>
                      <a:pPr algn="ctr">
                        <a:spcAft>
                          <a:spcPts val="0"/>
                        </a:spcAft>
                      </a:pPr>
                      <a:r>
                        <a:rPr lang="ru-RU" sz="900" dirty="0">
                          <a:effectLst/>
                          <a:latin typeface="Century Gothic" panose="020B0502020202020204" pitchFamily="34" charset="0"/>
                        </a:rPr>
                        <a:t>Сроки</a:t>
                      </a:r>
                      <a:endParaRPr lang="ru-RU" sz="900" dirty="0">
                        <a:effectLst/>
                        <a:latin typeface="Century Gothic" panose="020B0502020202020204" pitchFamily="34" charset="0"/>
                        <a:ea typeface="Times New Roman"/>
                      </a:endParaRPr>
                    </a:p>
                  </a:txBody>
                  <a:tcPr marL="24699" marR="24699" marT="12349" marB="12349"/>
                </a:tc>
                <a:tc>
                  <a:txBody>
                    <a:bodyPr/>
                    <a:lstStyle/>
                    <a:p>
                      <a:pPr algn="ctr">
                        <a:spcAft>
                          <a:spcPts val="0"/>
                        </a:spcAft>
                      </a:pPr>
                      <a:r>
                        <a:rPr lang="ru-RU" sz="900" dirty="0">
                          <a:effectLst/>
                          <a:latin typeface="Century Gothic" panose="020B0502020202020204" pitchFamily="34" charset="0"/>
                        </a:rPr>
                        <a:t>Ответственные</a:t>
                      </a:r>
                      <a:endParaRPr lang="ru-RU" sz="900" dirty="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00"/>
                  </a:ext>
                </a:extLst>
              </a:tr>
              <a:tr h="0">
                <a:tc gridSpan="5">
                  <a:txBody>
                    <a:bodyPr/>
                    <a:lstStyle/>
                    <a:p>
                      <a:pPr>
                        <a:spcAft>
                          <a:spcPts val="0"/>
                        </a:spcAft>
                      </a:pPr>
                      <a:r>
                        <a:rPr lang="ru-RU" sz="900" dirty="0">
                          <a:effectLst/>
                          <a:latin typeface="Century Gothic" panose="020B0502020202020204" pitchFamily="34" charset="0"/>
                        </a:rPr>
                        <a:t>1. Урочная деятельность</a:t>
                      </a:r>
                      <a:endParaRPr lang="ru-RU" sz="900" dirty="0">
                        <a:effectLst/>
                        <a:latin typeface="Century Gothic" panose="020B0502020202020204" pitchFamily="34" charset="0"/>
                        <a:ea typeface="Times New Roman"/>
                      </a:endParaRPr>
                    </a:p>
                  </a:txBody>
                  <a:tcPr marL="24699" marR="24699" marT="12349" marB="12349"/>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0">
                <a:tc>
                  <a:txBody>
                    <a:bodyPr/>
                    <a:lstStyle/>
                    <a:p>
                      <a:pPr>
                        <a:spcAft>
                          <a:spcPts val="0"/>
                        </a:spcAft>
                      </a:pPr>
                      <a:r>
                        <a:rPr lang="ru-RU" sz="900" dirty="0" smtClean="0">
                          <a:effectLst/>
                          <a:latin typeface="Century Gothic" panose="020B0502020202020204" pitchFamily="34" charset="0"/>
                        </a:rPr>
                        <a:t>1.</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Проект «История города в истории страны»</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10</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Сентябрь</a:t>
                      </a:r>
                      <a:endParaRPr lang="ru-RU" sz="900">
                        <a:effectLst/>
                        <a:latin typeface="Century Gothic" panose="020B0502020202020204" pitchFamily="34" charset="0"/>
                        <a:ea typeface="Times New Roman"/>
                      </a:endParaRPr>
                    </a:p>
                  </a:txBody>
                  <a:tcPr marL="24699" marR="24699" marT="12349" marB="12349"/>
                </a:tc>
                <a:tc>
                  <a:txBody>
                    <a:bodyPr/>
                    <a:lstStyle/>
                    <a:p>
                      <a:r>
                        <a:rPr lang="ru-RU" sz="900">
                          <a:effectLst/>
                          <a:latin typeface="Century Gothic" panose="020B0502020202020204" pitchFamily="34" charset="0"/>
                        </a:rPr>
                        <a:t>Учитель истории</a:t>
                      </a:r>
                      <a:endParaRPr lang="ru-RU" sz="90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02"/>
                  </a:ext>
                </a:extLst>
              </a:tr>
              <a:tr h="0">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&lt;...&gt;</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03"/>
                  </a:ext>
                </a:extLst>
              </a:tr>
              <a:tr h="0">
                <a:tc gridSpan="5">
                  <a:txBody>
                    <a:bodyPr/>
                    <a:lstStyle/>
                    <a:p>
                      <a:pPr>
                        <a:spcAft>
                          <a:spcPts val="0"/>
                        </a:spcAft>
                      </a:pPr>
                      <a:r>
                        <a:rPr lang="ru-RU" sz="900" dirty="0">
                          <a:effectLst/>
                          <a:latin typeface="Century Gothic" panose="020B0502020202020204" pitchFamily="34" charset="0"/>
                        </a:rPr>
                        <a:t>2. Внеурочная деятельность</a:t>
                      </a:r>
                      <a:endParaRPr lang="ru-RU" sz="900" dirty="0">
                        <a:effectLst/>
                        <a:latin typeface="Century Gothic" panose="020B0502020202020204" pitchFamily="34" charset="0"/>
                        <a:ea typeface="Times New Roman"/>
                      </a:endParaRPr>
                    </a:p>
                  </a:txBody>
                  <a:tcPr marL="24699" marR="24699" marT="12349" marB="12349"/>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4"/>
                  </a:ext>
                </a:extLst>
              </a:tr>
              <a:tr h="0">
                <a:tc>
                  <a:txBody>
                    <a:bodyPr/>
                    <a:lstStyle/>
                    <a:p>
                      <a:pPr>
                        <a:spcAft>
                          <a:spcPts val="0"/>
                        </a:spcAft>
                      </a:pPr>
                      <a:r>
                        <a:rPr lang="ru-RU" sz="900" dirty="0" smtClean="0">
                          <a:effectLst/>
                          <a:latin typeface="Century Gothic" panose="020B0502020202020204" pitchFamily="34" charset="0"/>
                        </a:rPr>
                        <a:t>1.</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Геральдика России</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10</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В течение года</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Педагог внеурочной деятельности</a:t>
                      </a:r>
                      <a:endParaRPr lang="ru-RU" sz="90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05"/>
                  </a:ext>
                </a:extLst>
              </a:tr>
              <a:tr h="0">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&lt;...&gt;</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06"/>
                  </a:ext>
                </a:extLst>
              </a:tr>
              <a:tr h="0">
                <a:tc gridSpan="5">
                  <a:txBody>
                    <a:bodyPr/>
                    <a:lstStyle/>
                    <a:p>
                      <a:pPr>
                        <a:spcAft>
                          <a:spcPts val="0"/>
                        </a:spcAft>
                      </a:pPr>
                      <a:r>
                        <a:rPr lang="ru-RU" sz="900" dirty="0">
                          <a:effectLst/>
                          <a:latin typeface="Century Gothic" panose="020B0502020202020204" pitchFamily="34" charset="0"/>
                        </a:rPr>
                        <a:t>3. Классное руководство</a:t>
                      </a:r>
                      <a:endParaRPr lang="ru-RU" sz="900" dirty="0">
                        <a:effectLst/>
                        <a:latin typeface="Century Gothic" panose="020B0502020202020204" pitchFamily="34" charset="0"/>
                        <a:ea typeface="Times New Roman"/>
                      </a:endParaRPr>
                    </a:p>
                  </a:txBody>
                  <a:tcPr marL="24699" marR="24699" marT="12349" marB="12349"/>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7"/>
                  </a:ext>
                </a:extLst>
              </a:tr>
              <a:tr h="0">
                <a:tc>
                  <a:txBody>
                    <a:bodyPr/>
                    <a:lstStyle/>
                    <a:p>
                      <a:pPr>
                        <a:spcAft>
                          <a:spcPts val="0"/>
                        </a:spcAft>
                      </a:pPr>
                      <a:r>
                        <a:rPr lang="ru-RU" sz="900" dirty="0" smtClean="0">
                          <a:effectLst/>
                          <a:latin typeface="Century Gothic" panose="020B0502020202020204" pitchFamily="34" charset="0"/>
                        </a:rPr>
                        <a:t>1.</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Внеурочное занятие «Разговоры о важном»</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1–11</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В течение года по понедельникам</a:t>
                      </a:r>
                      <a:endParaRPr lang="ru-RU" sz="900">
                        <a:effectLst/>
                        <a:latin typeface="Century Gothic" panose="020B0502020202020204" pitchFamily="34" charset="0"/>
                        <a:ea typeface="Times New Roman"/>
                      </a:endParaRPr>
                    </a:p>
                  </a:txBody>
                  <a:tcPr marL="24699" marR="24699" marT="12349" marB="12349"/>
                </a:tc>
                <a:tc>
                  <a:txBody>
                    <a:bodyPr/>
                    <a:lstStyle/>
                    <a:p>
                      <a:r>
                        <a:rPr lang="ru-RU" sz="900" dirty="0" smtClean="0">
                          <a:effectLst/>
                          <a:latin typeface="Century Gothic" panose="020B0502020202020204" pitchFamily="34" charset="0"/>
                        </a:rPr>
                        <a:t>Замдиректора </a:t>
                      </a:r>
                      <a:r>
                        <a:rPr lang="ru-RU" sz="900" dirty="0">
                          <a:effectLst/>
                          <a:latin typeface="Century Gothic" panose="020B0502020202020204" pitchFamily="34" charset="0"/>
                        </a:rPr>
                        <a:t>по ВР.</a:t>
                      </a:r>
                    </a:p>
                    <a:p>
                      <a:r>
                        <a:rPr lang="ru-RU" sz="900" dirty="0">
                          <a:effectLst/>
                          <a:latin typeface="Century Gothic" panose="020B0502020202020204" pitchFamily="34" charset="0"/>
                        </a:rPr>
                        <a:t>Классные руководители</a:t>
                      </a:r>
                      <a:endParaRPr lang="ru-RU" sz="900" dirty="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08"/>
                  </a:ext>
                </a:extLst>
              </a:tr>
              <a:tr h="0">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09"/>
                  </a:ext>
                </a:extLst>
              </a:tr>
              <a:tr h="0">
                <a:tc gridSpan="5">
                  <a:txBody>
                    <a:bodyPr/>
                    <a:lstStyle/>
                    <a:p>
                      <a:pPr>
                        <a:spcAft>
                          <a:spcPts val="0"/>
                        </a:spcAft>
                      </a:pPr>
                      <a:r>
                        <a:rPr lang="ru-RU" sz="900" dirty="0">
                          <a:effectLst/>
                          <a:latin typeface="Century Gothic" panose="020B0502020202020204" pitchFamily="34" charset="0"/>
                        </a:rPr>
                        <a:t>4. Основные школьные дела</a:t>
                      </a:r>
                      <a:endParaRPr lang="ru-RU" sz="900" dirty="0">
                        <a:effectLst/>
                        <a:latin typeface="Century Gothic" panose="020B0502020202020204" pitchFamily="34" charset="0"/>
                        <a:ea typeface="Times New Roman"/>
                      </a:endParaRPr>
                    </a:p>
                  </a:txBody>
                  <a:tcPr marL="24699" marR="24699" marT="12349" marB="12349"/>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10"/>
                  </a:ext>
                </a:extLst>
              </a:tr>
              <a:tr h="0">
                <a:tc>
                  <a:txBody>
                    <a:bodyPr/>
                    <a:lstStyle/>
                    <a:p>
                      <a:pPr>
                        <a:spcAft>
                          <a:spcPts val="0"/>
                        </a:spcAft>
                      </a:pPr>
                      <a:r>
                        <a:rPr lang="ru-RU" sz="900" dirty="0" smtClean="0">
                          <a:effectLst/>
                          <a:latin typeface="Century Gothic" panose="020B0502020202020204" pitchFamily="34" charset="0"/>
                        </a:rPr>
                        <a:t>1.</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День знаний. Торжественное начало нового учебного года</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1–11</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Сентябрь</a:t>
                      </a:r>
                      <a:endParaRPr lang="ru-RU" sz="900">
                        <a:effectLst/>
                        <a:latin typeface="Century Gothic" panose="020B0502020202020204" pitchFamily="34" charset="0"/>
                        <a:ea typeface="Times New Roman"/>
                      </a:endParaRPr>
                    </a:p>
                  </a:txBody>
                  <a:tcPr marL="24699" marR="24699" marT="12349" marB="12349"/>
                </a:tc>
                <a:tc>
                  <a:txBody>
                    <a:bodyPr/>
                    <a:lstStyle/>
                    <a:p>
                      <a:r>
                        <a:rPr lang="ru-RU" sz="900">
                          <a:effectLst/>
                          <a:latin typeface="Century Gothic" panose="020B0502020202020204" pitchFamily="34" charset="0"/>
                        </a:rPr>
                        <a:t>Директор.</a:t>
                      </a:r>
                    </a:p>
                    <a:p>
                      <a:r>
                        <a:rPr lang="ru-RU" sz="900">
                          <a:effectLst/>
                          <a:latin typeface="Century Gothic" panose="020B0502020202020204" pitchFamily="34" charset="0"/>
                        </a:rPr>
                        <a:t>Замдиректора по ВР</a:t>
                      </a:r>
                      <a:endParaRPr lang="ru-RU" sz="90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11"/>
                  </a:ext>
                </a:extLst>
              </a:tr>
              <a:tr h="0">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&lt;...&gt;</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12"/>
                  </a:ext>
                </a:extLst>
              </a:tr>
              <a:tr h="0">
                <a:tc gridSpan="5">
                  <a:txBody>
                    <a:bodyPr/>
                    <a:lstStyle/>
                    <a:p>
                      <a:pPr>
                        <a:spcAft>
                          <a:spcPts val="0"/>
                        </a:spcAft>
                      </a:pPr>
                      <a:r>
                        <a:rPr lang="ru-RU" sz="900" dirty="0">
                          <a:effectLst/>
                          <a:latin typeface="Century Gothic" panose="020B0502020202020204" pitchFamily="34" charset="0"/>
                        </a:rPr>
                        <a:t>5. Внешкольные мероприятия</a:t>
                      </a:r>
                      <a:endParaRPr lang="ru-RU" sz="900" dirty="0">
                        <a:effectLst/>
                        <a:latin typeface="Century Gothic" panose="020B0502020202020204" pitchFamily="34" charset="0"/>
                        <a:ea typeface="Times New Roman"/>
                      </a:endParaRPr>
                    </a:p>
                  </a:txBody>
                  <a:tcPr marL="24699" marR="24699" marT="12349" marB="12349"/>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13"/>
                  </a:ext>
                </a:extLst>
              </a:tr>
              <a:tr h="0">
                <a:tc>
                  <a:txBody>
                    <a:bodyPr/>
                    <a:lstStyle/>
                    <a:p>
                      <a:pPr>
                        <a:spcAft>
                          <a:spcPts val="0"/>
                        </a:spcAft>
                      </a:pPr>
                      <a:r>
                        <a:rPr lang="ru-RU" sz="900" dirty="0" smtClean="0">
                          <a:effectLst/>
                          <a:latin typeface="Century Gothic" panose="020B0502020202020204" pitchFamily="34" charset="0"/>
                        </a:rPr>
                        <a:t>1.</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Экскурсия в вузы-партнеры</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10–11</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В течение года</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Классные руководители</a:t>
                      </a:r>
                      <a:endParaRPr lang="ru-RU" sz="90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14"/>
                  </a:ext>
                </a:extLst>
              </a:tr>
              <a:tr h="0">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&lt;...&gt;</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&lt;...&gt;</a:t>
                      </a:r>
                      <a:endParaRPr lang="ru-RU" sz="900" dirty="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15"/>
                  </a:ext>
                </a:extLst>
              </a:tr>
              <a:tr h="0">
                <a:tc gridSpan="5">
                  <a:txBody>
                    <a:bodyPr/>
                    <a:lstStyle/>
                    <a:p>
                      <a:pPr>
                        <a:spcAft>
                          <a:spcPts val="0"/>
                        </a:spcAft>
                      </a:pPr>
                      <a:r>
                        <a:rPr lang="ru-RU" sz="900" dirty="0">
                          <a:effectLst/>
                          <a:latin typeface="Century Gothic" panose="020B0502020202020204" pitchFamily="34" charset="0"/>
                        </a:rPr>
                        <a:t>6. Организация предметно-</a:t>
                      </a:r>
                      <a:r>
                        <a:rPr lang="ru-RU" sz="900" dirty="0" err="1">
                          <a:effectLst/>
                          <a:latin typeface="Century Gothic" panose="020B0502020202020204" pitchFamily="34" charset="0"/>
                        </a:rPr>
                        <a:t>пространственнои</a:t>
                      </a:r>
                      <a:r>
                        <a:rPr lang="ru-RU" sz="900" dirty="0">
                          <a:effectLst/>
                          <a:latin typeface="Century Gothic" panose="020B0502020202020204" pitchFamily="34" charset="0"/>
                        </a:rPr>
                        <a:t>̆ среды</a:t>
                      </a:r>
                      <a:endParaRPr lang="ru-RU" sz="900" dirty="0">
                        <a:effectLst/>
                        <a:latin typeface="Century Gothic" panose="020B0502020202020204" pitchFamily="34" charset="0"/>
                        <a:ea typeface="Times New Roman"/>
                      </a:endParaRPr>
                    </a:p>
                  </a:txBody>
                  <a:tcPr marL="24699" marR="24699" marT="12349" marB="12349"/>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16"/>
                  </a:ext>
                </a:extLst>
              </a:tr>
              <a:tr h="0">
                <a:tc>
                  <a:txBody>
                    <a:bodyPr/>
                    <a:lstStyle/>
                    <a:p>
                      <a:pPr>
                        <a:spcAft>
                          <a:spcPts val="0"/>
                        </a:spcAft>
                      </a:pPr>
                      <a:r>
                        <a:rPr lang="ru-RU" sz="900" dirty="0" smtClean="0">
                          <a:effectLst/>
                          <a:latin typeface="Century Gothic" panose="020B0502020202020204" pitchFamily="34" charset="0"/>
                        </a:rPr>
                        <a:t>1.</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Организация и проведение церемоний поднятия (спуска) государственного флага </a:t>
                      </a:r>
                      <a:r>
                        <a:rPr lang="ru-RU" sz="900" dirty="0" err="1">
                          <a:effectLst/>
                          <a:latin typeface="Century Gothic" panose="020B0502020202020204" pitchFamily="34" charset="0"/>
                        </a:rPr>
                        <a:t>Российскои</a:t>
                      </a:r>
                      <a:r>
                        <a:rPr lang="ru-RU" sz="900" dirty="0">
                          <a:effectLst/>
                          <a:latin typeface="Century Gothic" panose="020B0502020202020204" pitchFamily="34" charset="0"/>
                        </a:rPr>
                        <a:t>̆ Федерации</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1–11</a:t>
                      </a:r>
                      <a:endParaRPr lang="ru-RU" sz="900" dirty="0">
                        <a:effectLst/>
                        <a:latin typeface="Century Gothic" panose="020B0502020202020204" pitchFamily="34" charset="0"/>
                        <a:ea typeface="Times New Roman"/>
                      </a:endParaRPr>
                    </a:p>
                  </a:txBody>
                  <a:tcPr marL="24699" marR="24699" marT="12349" marB="12349"/>
                </a:tc>
                <a:tc>
                  <a:txBody>
                    <a:bodyPr/>
                    <a:lstStyle/>
                    <a:p>
                      <a:r>
                        <a:rPr lang="ru-RU" sz="900">
                          <a:effectLst/>
                          <a:latin typeface="Century Gothic" panose="020B0502020202020204" pitchFamily="34" charset="0"/>
                        </a:rPr>
                        <a:t>В течение года по понедельникам и пятницам</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Замдиректора по ВР</a:t>
                      </a:r>
                      <a:endParaRPr lang="ru-RU" sz="90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17"/>
                  </a:ext>
                </a:extLst>
              </a:tr>
              <a:tr h="0">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&lt;...&gt;</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&lt;...&gt;</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&lt;...&gt;</a:t>
                      </a:r>
                      <a:endParaRPr lang="ru-RU" sz="900" dirty="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18"/>
                  </a:ext>
                </a:extLst>
              </a:tr>
            </a:tbl>
          </a:graphicData>
        </a:graphic>
      </p:graphicFrame>
    </p:spTree>
    <p:extLst>
      <p:ext uri="{BB962C8B-B14F-4D97-AF65-F5344CB8AC3E}">
        <p14:creationId xmlns:p14="http://schemas.microsoft.com/office/powerpoint/2010/main" val="171110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6352C14-E756-47E9-94F3-12C75E5C91D8}"/>
              </a:ext>
            </a:extLst>
          </p:cNvPr>
          <p:cNvSpPr txBox="1"/>
          <p:nvPr/>
        </p:nvSpPr>
        <p:spPr>
          <a:xfrm>
            <a:off x="0" y="0"/>
            <a:ext cx="9144000"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Изменения в системе общего образования</a:t>
            </a:r>
            <a:endParaRPr lang="ru-RU" sz="2400" b="1" dirty="0">
              <a:solidFill>
                <a:schemeClr val="bg1"/>
              </a:solidFill>
              <a:latin typeface="Century Gothic" panose="020B0502020202020204" pitchFamily="34" charset="0"/>
            </a:endParaRPr>
          </a:p>
        </p:txBody>
      </p:sp>
      <p:sp>
        <p:nvSpPr>
          <p:cNvPr id="3" name="Прямоугольник 2"/>
          <p:cNvSpPr/>
          <p:nvPr/>
        </p:nvSpPr>
        <p:spPr>
          <a:xfrm>
            <a:off x="251520" y="1245989"/>
            <a:ext cx="8640960" cy="461665"/>
          </a:xfrm>
          <a:prstGeom prst="rect">
            <a:avLst/>
          </a:prstGeom>
          <a:solidFill>
            <a:srgbClr val="003366"/>
          </a:solidFill>
        </p:spPr>
        <p:txBody>
          <a:bodyPr wrap="square">
            <a:spAutoFit/>
          </a:bodyPr>
          <a:lstStyle/>
          <a:p>
            <a:pPr algn="ctr"/>
            <a:r>
              <a:rPr lang="ru-RU" sz="2400" b="1" dirty="0" smtClean="0">
                <a:solidFill>
                  <a:schemeClr val="bg1"/>
                </a:solidFill>
                <a:latin typeface="Century Gothic" panose="020B0502020202020204" pitchFamily="34" charset="0"/>
              </a:rPr>
              <a:t>Утвержден новый Федеральный перечень учебников</a:t>
            </a:r>
            <a:endParaRPr lang="ru-RU" sz="2400" b="1" dirty="0">
              <a:solidFill>
                <a:schemeClr val="bg1"/>
              </a:solidFill>
              <a:latin typeface="Century Gothic" panose="020B0502020202020204" pitchFamily="34" charset="0"/>
            </a:endParaRPr>
          </a:p>
        </p:txBody>
      </p:sp>
      <p:sp>
        <p:nvSpPr>
          <p:cNvPr id="4" name="Прямоугольник 3"/>
          <p:cNvSpPr/>
          <p:nvPr/>
        </p:nvSpPr>
        <p:spPr>
          <a:xfrm>
            <a:off x="3059832" y="2698923"/>
            <a:ext cx="5760640" cy="1384995"/>
          </a:xfrm>
          <a:prstGeom prst="rect">
            <a:avLst/>
          </a:prstGeom>
        </p:spPr>
        <p:txBody>
          <a:bodyPr wrap="square">
            <a:spAutoFit/>
          </a:bodyPr>
          <a:lstStyle/>
          <a:p>
            <a:pPr algn="just"/>
            <a:r>
              <a:rPr lang="ru-RU" sz="1200" i="1" dirty="0">
                <a:solidFill>
                  <a:srgbClr val="002060"/>
                </a:solidFill>
              </a:rPr>
              <a:t>Приказ Министерства просвещения Российской Федерации от 21.09.2022 № 858 </a:t>
            </a:r>
            <a:r>
              <a:rPr lang="ru-RU" sz="1200" i="1" dirty="0" smtClean="0">
                <a:solidFill>
                  <a:srgbClr val="002060"/>
                </a:solidFill>
              </a:rPr>
              <a:t>«Об </a:t>
            </a:r>
            <a:r>
              <a:rPr lang="ru-RU" sz="1200" i="1" dirty="0">
                <a:solidFill>
                  <a:srgbClr val="002060"/>
                </a:solidFill>
              </a:rPr>
              <a:t>утверждении федерального перечня учебников, допущенных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организациями, осуществляющими образовательную деятельность и установления предельного срока использования исключенных </a:t>
            </a:r>
            <a:r>
              <a:rPr lang="ru-RU" sz="1200" i="1" dirty="0" smtClean="0">
                <a:solidFill>
                  <a:srgbClr val="002060"/>
                </a:solidFill>
              </a:rPr>
              <a:t>учебников»</a:t>
            </a:r>
            <a:endParaRPr lang="ru-RU" sz="1200" i="1" dirty="0">
              <a:solidFill>
                <a:srgbClr val="002060"/>
              </a:solidFill>
            </a:endParaRPr>
          </a:p>
        </p:txBody>
      </p:sp>
      <p:pic>
        <p:nvPicPr>
          <p:cNvPr id="6" name="Picture 2" descr="https://cdn-icons-png.flaticon.com/512/417/4172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571750"/>
            <a:ext cx="1580796" cy="158079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qrcoder.ru/code/?http%3A%2F%2Fpublication.pravo.gov.ru%2FDocument%2FView%2F0001202211010045&amp;4&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048" y="3018356"/>
            <a:ext cx="633514" cy="63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5221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138018265"/>
              </p:ext>
            </p:extLst>
          </p:nvPr>
        </p:nvGraphicFramePr>
        <p:xfrm>
          <a:off x="179512" y="915566"/>
          <a:ext cx="8784975" cy="4098488"/>
        </p:xfrm>
        <a:graphic>
          <a:graphicData uri="http://schemas.openxmlformats.org/drawingml/2006/table">
            <a:tbl>
              <a:tblPr firstRow="1" firstCol="1" bandRow="1">
                <a:tableStyleId>{F5AB1C69-6EDB-4FF4-983F-18BD219EF322}</a:tableStyleId>
              </a:tblPr>
              <a:tblGrid>
                <a:gridCol w="720080">
                  <a:extLst>
                    <a:ext uri="{9D8B030D-6E8A-4147-A177-3AD203B41FA5}">
                      <a16:colId xmlns="" xmlns:a16="http://schemas.microsoft.com/office/drawing/2014/main" val="20000"/>
                    </a:ext>
                  </a:extLst>
                </a:gridCol>
                <a:gridCol w="3965824">
                  <a:extLst>
                    <a:ext uri="{9D8B030D-6E8A-4147-A177-3AD203B41FA5}">
                      <a16:colId xmlns="" xmlns:a16="http://schemas.microsoft.com/office/drawing/2014/main" val="2287998446"/>
                    </a:ext>
                  </a:extLst>
                </a:gridCol>
                <a:gridCol w="1366357">
                  <a:extLst>
                    <a:ext uri="{9D8B030D-6E8A-4147-A177-3AD203B41FA5}">
                      <a16:colId xmlns="" xmlns:a16="http://schemas.microsoft.com/office/drawing/2014/main" val="20002"/>
                    </a:ext>
                  </a:extLst>
                </a:gridCol>
                <a:gridCol w="1366357">
                  <a:extLst>
                    <a:ext uri="{9D8B030D-6E8A-4147-A177-3AD203B41FA5}">
                      <a16:colId xmlns="" xmlns:a16="http://schemas.microsoft.com/office/drawing/2014/main" val="20003"/>
                    </a:ext>
                  </a:extLst>
                </a:gridCol>
                <a:gridCol w="1366357">
                  <a:extLst>
                    <a:ext uri="{9D8B030D-6E8A-4147-A177-3AD203B41FA5}">
                      <a16:colId xmlns="" xmlns:a16="http://schemas.microsoft.com/office/drawing/2014/main" val="20004"/>
                    </a:ext>
                  </a:extLst>
                </a:gridCol>
              </a:tblGrid>
              <a:tr h="0">
                <a:tc>
                  <a:txBody>
                    <a:bodyPr/>
                    <a:lstStyle/>
                    <a:p>
                      <a:pPr algn="ctr">
                        <a:spcAft>
                          <a:spcPts val="0"/>
                        </a:spcAft>
                      </a:pPr>
                      <a:r>
                        <a:rPr lang="ru-RU" sz="900" dirty="0">
                          <a:effectLst/>
                          <a:latin typeface="Century Gothic" panose="020B0502020202020204" pitchFamily="34" charset="0"/>
                        </a:rPr>
                        <a:t>№ п/п</a:t>
                      </a:r>
                      <a:endParaRPr lang="ru-RU" sz="900" dirty="0">
                        <a:effectLst/>
                        <a:latin typeface="Century Gothic" panose="020B0502020202020204" pitchFamily="34" charset="0"/>
                        <a:ea typeface="Times New Roman"/>
                      </a:endParaRPr>
                    </a:p>
                  </a:txBody>
                  <a:tcPr marL="24699" marR="24699" marT="12349" marB="12349"/>
                </a:tc>
                <a:tc>
                  <a:txBody>
                    <a:bodyPr/>
                    <a:lstStyle/>
                    <a:p>
                      <a:pPr algn="ctr"/>
                      <a:r>
                        <a:rPr lang="ru-RU" sz="900" dirty="0">
                          <a:effectLst/>
                          <a:latin typeface="Century Gothic" panose="020B0502020202020204" pitchFamily="34" charset="0"/>
                        </a:rPr>
                        <a:t>Дела, события, мероприятия</a:t>
                      </a:r>
                      <a:endParaRPr lang="ru-RU" sz="900" dirty="0">
                        <a:effectLst/>
                        <a:latin typeface="Century Gothic" panose="020B0502020202020204" pitchFamily="34" charset="0"/>
                        <a:ea typeface="Times New Roman"/>
                      </a:endParaRPr>
                    </a:p>
                  </a:txBody>
                  <a:tcPr marL="24699" marR="24699" marT="12349" marB="12349"/>
                </a:tc>
                <a:tc>
                  <a:txBody>
                    <a:bodyPr/>
                    <a:lstStyle/>
                    <a:p>
                      <a:pPr algn="ctr">
                        <a:spcAft>
                          <a:spcPts val="0"/>
                        </a:spcAft>
                      </a:pPr>
                      <a:r>
                        <a:rPr lang="ru-RU" sz="900" dirty="0">
                          <a:effectLst/>
                          <a:latin typeface="Century Gothic" panose="020B0502020202020204" pitchFamily="34" charset="0"/>
                        </a:rPr>
                        <a:t>Классы</a:t>
                      </a:r>
                      <a:endParaRPr lang="ru-RU" sz="900" dirty="0">
                        <a:effectLst/>
                        <a:latin typeface="Century Gothic" panose="020B0502020202020204" pitchFamily="34" charset="0"/>
                        <a:ea typeface="Times New Roman"/>
                      </a:endParaRPr>
                    </a:p>
                  </a:txBody>
                  <a:tcPr marL="24699" marR="24699" marT="12349" marB="12349"/>
                </a:tc>
                <a:tc>
                  <a:txBody>
                    <a:bodyPr/>
                    <a:lstStyle/>
                    <a:p>
                      <a:pPr algn="ctr">
                        <a:spcAft>
                          <a:spcPts val="0"/>
                        </a:spcAft>
                      </a:pPr>
                      <a:r>
                        <a:rPr lang="ru-RU" sz="900" dirty="0">
                          <a:effectLst/>
                          <a:latin typeface="Century Gothic" panose="020B0502020202020204" pitchFamily="34" charset="0"/>
                        </a:rPr>
                        <a:t>Сроки</a:t>
                      </a:r>
                      <a:endParaRPr lang="ru-RU" sz="900" dirty="0">
                        <a:effectLst/>
                        <a:latin typeface="Century Gothic" panose="020B0502020202020204" pitchFamily="34" charset="0"/>
                        <a:ea typeface="Times New Roman"/>
                      </a:endParaRPr>
                    </a:p>
                  </a:txBody>
                  <a:tcPr marL="24699" marR="24699" marT="12349" marB="12349"/>
                </a:tc>
                <a:tc>
                  <a:txBody>
                    <a:bodyPr/>
                    <a:lstStyle/>
                    <a:p>
                      <a:pPr algn="ctr">
                        <a:spcAft>
                          <a:spcPts val="0"/>
                        </a:spcAft>
                      </a:pPr>
                      <a:r>
                        <a:rPr lang="ru-RU" sz="900" dirty="0">
                          <a:effectLst/>
                          <a:latin typeface="Century Gothic" panose="020B0502020202020204" pitchFamily="34" charset="0"/>
                        </a:rPr>
                        <a:t>Ответственные</a:t>
                      </a:r>
                      <a:endParaRPr lang="ru-RU" sz="900" dirty="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00"/>
                  </a:ext>
                </a:extLst>
              </a:tr>
              <a:tr h="0">
                <a:tc gridSpan="5">
                  <a:txBody>
                    <a:bodyPr/>
                    <a:lstStyle/>
                    <a:p>
                      <a:pPr>
                        <a:spcAft>
                          <a:spcPts val="0"/>
                        </a:spcAft>
                      </a:pPr>
                      <a:r>
                        <a:rPr lang="ru-RU" sz="900" dirty="0">
                          <a:effectLst/>
                          <a:latin typeface="Century Gothic" panose="020B0502020202020204" pitchFamily="34" charset="0"/>
                        </a:rPr>
                        <a:t>7. </a:t>
                      </a:r>
                      <a:r>
                        <a:rPr lang="ru-RU" sz="900" dirty="0" smtClean="0">
                          <a:effectLst/>
                          <a:latin typeface="Century Gothic" panose="020B0502020202020204" pitchFamily="34" charset="0"/>
                        </a:rPr>
                        <a:t>Взаимодействие </a:t>
                      </a:r>
                      <a:r>
                        <a:rPr lang="ru-RU" sz="900" dirty="0">
                          <a:effectLst/>
                          <a:latin typeface="Century Gothic" panose="020B0502020202020204" pitchFamily="34" charset="0"/>
                        </a:rPr>
                        <a:t>с родителями</a:t>
                      </a:r>
                      <a:endParaRPr lang="ru-RU" sz="900" dirty="0">
                        <a:effectLst/>
                        <a:latin typeface="Century Gothic" panose="020B0502020202020204" pitchFamily="34" charset="0"/>
                        <a:ea typeface="Times New Roman"/>
                      </a:endParaRPr>
                    </a:p>
                  </a:txBody>
                  <a:tcPr marL="24699" marR="24699" marT="12349" marB="12349"/>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0">
                <a:tc>
                  <a:txBody>
                    <a:bodyPr/>
                    <a:lstStyle/>
                    <a:p>
                      <a:pPr>
                        <a:spcAft>
                          <a:spcPts val="0"/>
                        </a:spcAft>
                      </a:pPr>
                      <a:r>
                        <a:rPr lang="ru-RU" sz="900">
                          <a:effectLst/>
                          <a:latin typeface="Century Gothic" panose="020B0502020202020204" pitchFamily="34" charset="0"/>
                        </a:rPr>
                        <a:t>1</a:t>
                      </a:r>
                      <a:endParaRPr lang="ru-RU" sz="900">
                        <a:effectLst/>
                        <a:latin typeface="Century Gothic" panose="020B0502020202020204" pitchFamily="34" charset="0"/>
                        <a:ea typeface="Times New Roman"/>
                      </a:endParaRPr>
                    </a:p>
                  </a:txBody>
                  <a:tcPr marL="24699" marR="24699" marT="12349" marB="12349"/>
                </a:tc>
                <a:tc>
                  <a:txBody>
                    <a:bodyPr/>
                    <a:lstStyle/>
                    <a:p>
                      <a:pPr algn="l"/>
                      <a:r>
                        <a:rPr lang="ru-RU" sz="900" dirty="0">
                          <a:effectLst/>
                          <a:latin typeface="Century Gothic" panose="020B0502020202020204" pitchFamily="34" charset="0"/>
                        </a:rPr>
                        <a:t>Общешкольное родительское собрание «Семья и школа: взгляд в одном направлении»</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1–11</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Сентябрь</a:t>
                      </a:r>
                      <a:endParaRPr lang="ru-RU" sz="900">
                        <a:effectLst/>
                        <a:latin typeface="Century Gothic" panose="020B0502020202020204" pitchFamily="34" charset="0"/>
                        <a:ea typeface="Times New Roman"/>
                      </a:endParaRPr>
                    </a:p>
                  </a:txBody>
                  <a:tcPr marL="24699" marR="24699" marT="12349" marB="12349"/>
                </a:tc>
                <a:tc>
                  <a:txBody>
                    <a:bodyPr/>
                    <a:lstStyle/>
                    <a:p>
                      <a:r>
                        <a:rPr lang="ru-RU" sz="900" dirty="0">
                          <a:effectLst/>
                          <a:latin typeface="Century Gothic" panose="020B0502020202020204" pitchFamily="34" charset="0"/>
                        </a:rPr>
                        <a:t>Замдиректора по ВР.</a:t>
                      </a:r>
                    </a:p>
                    <a:p>
                      <a:r>
                        <a:rPr lang="ru-RU" sz="900" dirty="0">
                          <a:effectLst/>
                          <a:latin typeface="Century Gothic" panose="020B0502020202020204" pitchFamily="34" charset="0"/>
                        </a:rPr>
                        <a:t>Классные руководители</a:t>
                      </a:r>
                      <a:endParaRPr lang="ru-RU" sz="900" dirty="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02"/>
                  </a:ext>
                </a:extLst>
              </a:tr>
              <a:tr h="0">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&lt;...&gt;</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03"/>
                  </a:ext>
                </a:extLst>
              </a:tr>
              <a:tr h="0">
                <a:tc gridSpan="5">
                  <a:txBody>
                    <a:bodyPr/>
                    <a:lstStyle/>
                    <a:p>
                      <a:pPr>
                        <a:spcAft>
                          <a:spcPts val="0"/>
                        </a:spcAft>
                      </a:pPr>
                      <a:r>
                        <a:rPr lang="ru-RU" sz="900" dirty="0">
                          <a:effectLst/>
                          <a:latin typeface="Century Gothic" panose="020B0502020202020204" pitchFamily="34" charset="0"/>
                        </a:rPr>
                        <a:t>8. Самоуправление</a:t>
                      </a:r>
                      <a:endParaRPr lang="ru-RU" sz="900" dirty="0">
                        <a:effectLst/>
                        <a:latin typeface="Century Gothic" panose="020B0502020202020204" pitchFamily="34" charset="0"/>
                        <a:ea typeface="Times New Roman"/>
                      </a:endParaRPr>
                    </a:p>
                  </a:txBody>
                  <a:tcPr marL="24699" marR="24699" marT="12349" marB="12349"/>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4"/>
                  </a:ext>
                </a:extLst>
              </a:tr>
              <a:tr h="0">
                <a:tc>
                  <a:txBody>
                    <a:bodyPr/>
                    <a:lstStyle/>
                    <a:p>
                      <a:pPr>
                        <a:spcAft>
                          <a:spcPts val="0"/>
                        </a:spcAft>
                      </a:pPr>
                      <a:r>
                        <a:rPr lang="ru-RU" sz="900">
                          <a:effectLst/>
                          <a:latin typeface="Century Gothic" panose="020B0502020202020204" pitchFamily="34" charset="0"/>
                        </a:rPr>
                        <a:t>1</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Формирование совета учащихся</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8–11</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Сентябрь</a:t>
                      </a:r>
                      <a:endParaRPr lang="ru-RU" sz="900" dirty="0">
                        <a:effectLst/>
                        <a:latin typeface="Century Gothic" panose="020B0502020202020204" pitchFamily="34" charset="0"/>
                        <a:ea typeface="Times New Roman"/>
                      </a:endParaRPr>
                    </a:p>
                  </a:txBody>
                  <a:tcPr marL="24699" marR="24699" marT="12349" marB="12349"/>
                </a:tc>
                <a:tc>
                  <a:txBody>
                    <a:bodyPr/>
                    <a:lstStyle/>
                    <a:p>
                      <a:r>
                        <a:rPr lang="ru-RU" sz="900">
                          <a:effectLst/>
                          <a:latin typeface="Century Gothic" panose="020B0502020202020204" pitchFamily="34" charset="0"/>
                        </a:rPr>
                        <a:t>Замдиректора по ВР.</a:t>
                      </a:r>
                    </a:p>
                    <a:p>
                      <a:r>
                        <a:rPr lang="ru-RU" sz="900">
                          <a:effectLst/>
                          <a:latin typeface="Century Gothic" panose="020B0502020202020204" pitchFamily="34" charset="0"/>
                        </a:rPr>
                        <a:t>Советник по воспитанию</a:t>
                      </a:r>
                      <a:endParaRPr lang="ru-RU" sz="90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05"/>
                  </a:ext>
                </a:extLst>
              </a:tr>
              <a:tr h="0">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&lt;...&gt;</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06"/>
                  </a:ext>
                </a:extLst>
              </a:tr>
              <a:tr h="0">
                <a:tc gridSpan="5">
                  <a:txBody>
                    <a:bodyPr/>
                    <a:lstStyle/>
                    <a:p>
                      <a:pPr>
                        <a:spcAft>
                          <a:spcPts val="0"/>
                        </a:spcAft>
                      </a:pPr>
                      <a:r>
                        <a:rPr lang="ru-RU" sz="900" dirty="0">
                          <a:effectLst/>
                          <a:latin typeface="Century Gothic" panose="020B0502020202020204" pitchFamily="34" charset="0"/>
                        </a:rPr>
                        <a:t>9. Профилактика и безопасность</a:t>
                      </a:r>
                      <a:endParaRPr lang="ru-RU" sz="900" dirty="0">
                        <a:effectLst/>
                        <a:latin typeface="Century Gothic" panose="020B0502020202020204" pitchFamily="34" charset="0"/>
                        <a:ea typeface="Times New Roman"/>
                      </a:endParaRPr>
                    </a:p>
                  </a:txBody>
                  <a:tcPr marL="24699" marR="24699" marT="12349" marB="12349"/>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7"/>
                  </a:ext>
                </a:extLst>
              </a:tr>
              <a:tr h="0">
                <a:tc>
                  <a:txBody>
                    <a:bodyPr/>
                    <a:lstStyle/>
                    <a:p>
                      <a:pPr>
                        <a:spcAft>
                          <a:spcPts val="0"/>
                        </a:spcAft>
                      </a:pPr>
                      <a:r>
                        <a:rPr lang="ru-RU" sz="900">
                          <a:effectLst/>
                          <a:latin typeface="Century Gothic" panose="020B0502020202020204" pitchFamily="34" charset="0"/>
                        </a:rPr>
                        <a:t>1</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Классный час по профилактике</a:t>
                      </a:r>
                    </a:p>
                    <a:p>
                      <a:r>
                        <a:rPr lang="ru-RU" sz="900" dirty="0">
                          <a:effectLst/>
                          <a:latin typeface="Century Gothic" panose="020B0502020202020204" pitchFamily="34" charset="0"/>
                        </a:rPr>
                        <a:t>наркомании, курения и употребления алкоголя</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10</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Сентябрь–октябрь</a:t>
                      </a:r>
                      <a:endParaRPr lang="ru-RU" sz="900" dirty="0">
                        <a:effectLst/>
                        <a:latin typeface="Century Gothic" panose="020B0502020202020204" pitchFamily="34" charset="0"/>
                        <a:ea typeface="Times New Roman"/>
                      </a:endParaRPr>
                    </a:p>
                  </a:txBody>
                  <a:tcPr marL="24699" marR="24699" marT="12349" marB="12349"/>
                </a:tc>
                <a:tc>
                  <a:txBody>
                    <a:bodyPr/>
                    <a:lstStyle/>
                    <a:p>
                      <a:r>
                        <a:rPr lang="ru-RU" sz="900">
                          <a:effectLst/>
                          <a:latin typeface="Century Gothic" panose="020B0502020202020204" pitchFamily="34" charset="0"/>
                        </a:rPr>
                        <a:t>Замдиректора по ВР.</a:t>
                      </a:r>
                    </a:p>
                    <a:p>
                      <a:r>
                        <a:rPr lang="ru-RU" sz="900">
                          <a:effectLst/>
                          <a:latin typeface="Century Gothic" panose="020B0502020202020204" pitchFamily="34" charset="0"/>
                        </a:rPr>
                        <a:t>Социальный педагог</a:t>
                      </a:r>
                      <a:endParaRPr lang="ru-RU" sz="90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08"/>
                  </a:ext>
                </a:extLst>
              </a:tr>
              <a:tr h="0">
                <a:tc>
                  <a:txBody>
                    <a:bodyPr/>
                    <a:lstStyle/>
                    <a:p>
                      <a:pPr>
                        <a:spcAft>
                          <a:spcPts val="0"/>
                        </a:spcAft>
                      </a:pPr>
                      <a:r>
                        <a:rPr lang="ru-RU" sz="900" dirty="0">
                          <a:effectLst/>
                          <a:latin typeface="Century Gothic" panose="020B0502020202020204" pitchFamily="34" charset="0"/>
                        </a:rPr>
                        <a:t>&lt;...&gt;</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&lt;...&gt;</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&lt;...&gt;</a:t>
                      </a:r>
                      <a:endParaRPr lang="ru-RU" sz="900" dirty="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09"/>
                  </a:ext>
                </a:extLst>
              </a:tr>
              <a:tr h="0">
                <a:tc gridSpan="5">
                  <a:txBody>
                    <a:bodyPr/>
                    <a:lstStyle/>
                    <a:p>
                      <a:pPr>
                        <a:spcAft>
                          <a:spcPts val="0"/>
                        </a:spcAft>
                      </a:pPr>
                      <a:r>
                        <a:rPr lang="ru-RU" sz="900" dirty="0">
                          <a:effectLst/>
                          <a:latin typeface="Century Gothic" panose="020B0502020202020204" pitchFamily="34" charset="0"/>
                        </a:rPr>
                        <a:t>10. Социальное партнерство</a:t>
                      </a:r>
                      <a:endParaRPr lang="ru-RU" sz="900" dirty="0">
                        <a:effectLst/>
                        <a:latin typeface="Century Gothic" panose="020B0502020202020204" pitchFamily="34" charset="0"/>
                        <a:ea typeface="Times New Roman"/>
                      </a:endParaRPr>
                    </a:p>
                  </a:txBody>
                  <a:tcPr marL="24699" marR="24699" marT="12349" marB="12349"/>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10"/>
                  </a:ext>
                </a:extLst>
              </a:tr>
              <a:tr h="0">
                <a:tc>
                  <a:txBody>
                    <a:bodyPr/>
                    <a:lstStyle/>
                    <a:p>
                      <a:pPr>
                        <a:spcAft>
                          <a:spcPts val="0"/>
                        </a:spcAft>
                      </a:pPr>
                      <a:r>
                        <a:rPr lang="ru-RU" sz="900">
                          <a:effectLst/>
                          <a:latin typeface="Century Gothic" panose="020B0502020202020204" pitchFamily="34" charset="0"/>
                        </a:rPr>
                        <a:t>1</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Совместный экологический проект с вузом-партнером «Озера родного края»</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10–11</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В течение года</a:t>
                      </a:r>
                      <a:endParaRPr lang="ru-RU" sz="900">
                        <a:effectLst/>
                        <a:latin typeface="Century Gothic" panose="020B0502020202020204" pitchFamily="34" charset="0"/>
                        <a:ea typeface="Times New Roman"/>
                      </a:endParaRPr>
                    </a:p>
                  </a:txBody>
                  <a:tcPr marL="24699" marR="24699" marT="12349" marB="12349"/>
                </a:tc>
                <a:tc>
                  <a:txBody>
                    <a:bodyPr/>
                    <a:lstStyle/>
                    <a:p>
                      <a:r>
                        <a:rPr lang="ru-RU" sz="900">
                          <a:effectLst/>
                          <a:latin typeface="Century Gothic" panose="020B0502020202020204" pitchFamily="34" charset="0"/>
                        </a:rPr>
                        <a:t>Учитель биологии, руководитель проекта.</a:t>
                      </a:r>
                    </a:p>
                    <a:p>
                      <a:r>
                        <a:rPr lang="ru-RU" sz="900">
                          <a:effectLst/>
                          <a:latin typeface="Century Gothic" panose="020B0502020202020204" pitchFamily="34" charset="0"/>
                        </a:rPr>
                        <a:t>Представитель вуза-партнера</a:t>
                      </a:r>
                      <a:endParaRPr lang="ru-RU" sz="90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11"/>
                  </a:ext>
                </a:extLst>
              </a:tr>
              <a:tr h="0">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&lt;...&gt;</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&lt;...&gt;</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&lt;...&gt;</a:t>
                      </a:r>
                      <a:endParaRPr lang="ru-RU" sz="900" dirty="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12"/>
                  </a:ext>
                </a:extLst>
              </a:tr>
              <a:tr h="0">
                <a:tc gridSpan="5">
                  <a:txBody>
                    <a:bodyPr/>
                    <a:lstStyle/>
                    <a:p>
                      <a:pPr>
                        <a:spcAft>
                          <a:spcPts val="0"/>
                        </a:spcAft>
                      </a:pPr>
                      <a:r>
                        <a:rPr lang="ru-RU" sz="900" dirty="0">
                          <a:effectLst/>
                          <a:latin typeface="Century Gothic" panose="020B0502020202020204" pitchFamily="34" charset="0"/>
                        </a:rPr>
                        <a:t>11. Профориентация</a:t>
                      </a:r>
                      <a:endParaRPr lang="ru-RU" sz="900" dirty="0">
                        <a:effectLst/>
                        <a:latin typeface="Century Gothic" panose="020B0502020202020204" pitchFamily="34" charset="0"/>
                        <a:ea typeface="Times New Roman"/>
                      </a:endParaRPr>
                    </a:p>
                  </a:txBody>
                  <a:tcPr marL="24699" marR="24699" marT="12349" marB="12349"/>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13"/>
                  </a:ext>
                </a:extLst>
              </a:tr>
              <a:tr h="0">
                <a:tc>
                  <a:txBody>
                    <a:bodyPr/>
                    <a:lstStyle/>
                    <a:p>
                      <a:pPr>
                        <a:spcAft>
                          <a:spcPts val="0"/>
                        </a:spcAft>
                      </a:pPr>
                      <a:r>
                        <a:rPr lang="ru-RU" sz="900">
                          <a:effectLst/>
                          <a:latin typeface="Century Gothic" panose="020B0502020202020204" pitchFamily="34" charset="0"/>
                        </a:rPr>
                        <a:t>1</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Клуб интересных встреч «Новые тенденции в мире профессий»</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10</a:t>
                      </a:r>
                      <a:endParaRPr lang="ru-RU" sz="900" dirty="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a:effectLst/>
                          <a:latin typeface="Century Gothic" panose="020B0502020202020204" pitchFamily="34" charset="0"/>
                        </a:rPr>
                        <a:t>Октябрь</a:t>
                      </a:r>
                      <a:endParaRPr lang="ru-RU" sz="900">
                        <a:effectLst/>
                        <a:latin typeface="Century Gothic" panose="020B0502020202020204" pitchFamily="34" charset="0"/>
                        <a:ea typeface="Times New Roman"/>
                      </a:endParaRPr>
                    </a:p>
                  </a:txBody>
                  <a:tcPr marL="24699" marR="24699" marT="12349" marB="12349"/>
                </a:tc>
                <a:tc>
                  <a:txBody>
                    <a:bodyPr/>
                    <a:lstStyle/>
                    <a:p>
                      <a:pPr>
                        <a:spcAft>
                          <a:spcPts val="0"/>
                        </a:spcAft>
                      </a:pPr>
                      <a:r>
                        <a:rPr lang="ru-RU" sz="900" dirty="0">
                          <a:effectLst/>
                          <a:latin typeface="Century Gothic" panose="020B0502020202020204" pitchFamily="34" charset="0"/>
                        </a:rPr>
                        <a:t>Замдиректора по ВР.</a:t>
                      </a:r>
                    </a:p>
                    <a:p>
                      <a:r>
                        <a:rPr lang="ru-RU" sz="900" dirty="0">
                          <a:effectLst/>
                          <a:latin typeface="Century Gothic" panose="020B0502020202020204" pitchFamily="34" charset="0"/>
                        </a:rPr>
                        <a:t>Классные руководители</a:t>
                      </a:r>
                      <a:endParaRPr lang="ru-RU" sz="900" dirty="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1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effectLst/>
                          <a:latin typeface="Century Gothic" panose="020B0502020202020204" pitchFamily="34" charset="0"/>
                        </a:rPr>
                        <a:t>&lt;...&gt;&lt;...&gt;</a:t>
                      </a:r>
                      <a:endParaRPr lang="ru-RU" sz="900" dirty="0" smtClean="0">
                        <a:effectLst/>
                        <a:latin typeface="Century Gothic" panose="020B0502020202020204" pitchFamily="34" charset="0"/>
                        <a:ea typeface="Times New Roman"/>
                      </a:endParaRPr>
                    </a:p>
                    <a:p>
                      <a:pPr>
                        <a:spcAft>
                          <a:spcPts val="0"/>
                        </a:spcAft>
                      </a:pPr>
                      <a:endParaRPr lang="ru-RU" sz="900" dirty="0">
                        <a:effectLst/>
                        <a:latin typeface="Century Gothic" panose="020B0502020202020204" pitchFamily="34" charset="0"/>
                        <a:ea typeface="Times New Roman"/>
                      </a:endParaRPr>
                    </a:p>
                  </a:txBody>
                  <a:tcPr marL="24699" marR="24699" marT="12349" marB="123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effectLst/>
                          <a:latin typeface="Century Gothic" panose="020B0502020202020204" pitchFamily="34" charset="0"/>
                        </a:rPr>
                        <a:t>&lt;...&gt;&lt;...&gt;</a:t>
                      </a:r>
                      <a:endParaRPr lang="ru-RU" sz="900" dirty="0" smtClean="0">
                        <a:effectLst/>
                        <a:latin typeface="Century Gothic" panose="020B0502020202020204" pitchFamily="34" charset="0"/>
                        <a:ea typeface="Times New Roman"/>
                      </a:endParaRPr>
                    </a:p>
                    <a:p>
                      <a:pPr>
                        <a:spcAft>
                          <a:spcPts val="0"/>
                        </a:spcAft>
                      </a:pPr>
                      <a:endParaRPr lang="ru-RU" sz="900" dirty="0">
                        <a:effectLst/>
                        <a:latin typeface="Century Gothic" panose="020B0502020202020204" pitchFamily="34" charset="0"/>
                        <a:ea typeface="Times New Roman"/>
                      </a:endParaRPr>
                    </a:p>
                  </a:txBody>
                  <a:tcPr marL="24699" marR="24699" marT="12349" marB="123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effectLst/>
                          <a:latin typeface="Century Gothic" panose="020B0502020202020204" pitchFamily="34" charset="0"/>
                        </a:rPr>
                        <a:t>&lt;...&gt;&lt;...&gt;</a:t>
                      </a:r>
                      <a:endParaRPr lang="ru-RU" sz="900" dirty="0" smtClean="0">
                        <a:effectLst/>
                        <a:latin typeface="Century Gothic" panose="020B0502020202020204" pitchFamily="34" charset="0"/>
                        <a:ea typeface="Times New Roman"/>
                      </a:endParaRPr>
                    </a:p>
                    <a:p>
                      <a:pPr>
                        <a:spcAft>
                          <a:spcPts val="0"/>
                        </a:spcAft>
                      </a:pPr>
                      <a:endParaRPr lang="ru-RU" sz="900" dirty="0">
                        <a:effectLst/>
                        <a:latin typeface="Century Gothic" panose="020B0502020202020204" pitchFamily="34" charset="0"/>
                        <a:ea typeface="Times New Roman"/>
                      </a:endParaRPr>
                    </a:p>
                  </a:txBody>
                  <a:tcPr marL="24699" marR="24699" marT="12349" marB="123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effectLst/>
                          <a:latin typeface="Century Gothic" panose="020B0502020202020204" pitchFamily="34" charset="0"/>
                        </a:rPr>
                        <a:t>&lt;...&gt;&lt;...&gt;</a:t>
                      </a:r>
                      <a:endParaRPr lang="ru-RU" sz="900" dirty="0" smtClean="0">
                        <a:effectLst/>
                        <a:latin typeface="Century Gothic" panose="020B0502020202020204" pitchFamily="34" charset="0"/>
                        <a:ea typeface="Times New Roman"/>
                      </a:endParaRPr>
                    </a:p>
                    <a:p>
                      <a:pPr>
                        <a:spcAft>
                          <a:spcPts val="0"/>
                        </a:spcAft>
                      </a:pPr>
                      <a:endParaRPr lang="ru-RU" sz="900" dirty="0">
                        <a:effectLst/>
                        <a:latin typeface="Century Gothic" panose="020B0502020202020204" pitchFamily="34" charset="0"/>
                        <a:ea typeface="Times New Roman"/>
                      </a:endParaRPr>
                    </a:p>
                  </a:txBody>
                  <a:tcPr marL="24699" marR="24699" marT="12349" marB="123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effectLst/>
                          <a:latin typeface="Century Gothic" panose="020B0502020202020204" pitchFamily="34" charset="0"/>
                        </a:rPr>
                        <a:t>&lt;...&gt;&lt;...&gt;</a:t>
                      </a:r>
                      <a:endParaRPr lang="ru-RU" sz="900" dirty="0" smtClean="0">
                        <a:effectLst/>
                        <a:latin typeface="Century Gothic" panose="020B0502020202020204" pitchFamily="34" charset="0"/>
                        <a:ea typeface="Times New Roman"/>
                      </a:endParaRPr>
                    </a:p>
                    <a:p>
                      <a:pPr>
                        <a:spcAft>
                          <a:spcPts val="0"/>
                        </a:spcAft>
                      </a:pPr>
                      <a:endParaRPr lang="ru-RU" sz="900" dirty="0">
                        <a:effectLst/>
                        <a:latin typeface="Century Gothic" panose="020B0502020202020204" pitchFamily="34" charset="0"/>
                        <a:ea typeface="Times New Roman"/>
                      </a:endParaRPr>
                    </a:p>
                  </a:txBody>
                  <a:tcPr marL="24699" marR="24699" marT="12349" marB="12349"/>
                </a:tc>
                <a:extLst>
                  <a:ext uri="{0D108BD9-81ED-4DB2-BD59-A6C34878D82A}">
                    <a16:rowId xmlns="" xmlns:a16="http://schemas.microsoft.com/office/drawing/2014/main" val="10015"/>
                  </a:ext>
                </a:extLst>
              </a:tr>
            </a:tbl>
          </a:graphicData>
        </a:graphic>
      </p:graphicFrame>
      <p:sp>
        <p:nvSpPr>
          <p:cNvPr id="6" name="Заголовок 1"/>
          <p:cNvSpPr>
            <a:spLocks noGrp="1"/>
          </p:cNvSpPr>
          <p:nvPr>
            <p:ph type="title"/>
          </p:nvPr>
        </p:nvSpPr>
        <p:spPr>
          <a:xfrm>
            <a:off x="0" y="0"/>
            <a:ext cx="9144000" cy="843558"/>
          </a:xfrm>
          <a:solidFill>
            <a:srgbClr val="FF0000"/>
          </a:solidFill>
        </p:spPr>
        <p:txBody>
          <a:bodyPr>
            <a:noAutofit/>
          </a:bodyPr>
          <a:lstStyle/>
          <a:p>
            <a:pPr algn="ctr"/>
            <a:r>
              <a:rPr lang="ru-RU" sz="2400" b="1" dirty="0" smtClean="0">
                <a:solidFill>
                  <a:schemeClr val="bg1"/>
                </a:solidFill>
                <a:latin typeface="Century Gothic" panose="020B0502020202020204" pitchFamily="34" charset="0"/>
              </a:rPr>
              <a:t>Календарный план воспитательной работы на уровне среднего общего образования (ФООП)</a:t>
            </a:r>
            <a:endParaRPr lang="ru-RU"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31010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21"/>
            <a:ext cx="6454281" cy="1125293"/>
          </a:xfrm>
          <a:solidFill>
            <a:srgbClr val="003366"/>
          </a:solidFill>
        </p:spPr>
        <p:txBody>
          <a:bodyPr>
            <a:noAutofit/>
          </a:bodyPr>
          <a:lstStyle/>
          <a:p>
            <a:r>
              <a:rPr lang="ru-RU" sz="2000" b="1" dirty="0" smtClean="0">
                <a:solidFill>
                  <a:schemeClr val="bg1"/>
                </a:solidFill>
                <a:latin typeface="Century Gothic" panose="020B0502020202020204" pitchFamily="34" charset="0"/>
              </a:rPr>
              <a:t>Внесение изменений</a:t>
            </a:r>
            <a:br>
              <a:rPr lang="ru-RU" sz="2000" b="1" dirty="0" smtClean="0">
                <a:solidFill>
                  <a:schemeClr val="bg1"/>
                </a:solidFill>
                <a:latin typeface="Century Gothic" panose="020B0502020202020204" pitchFamily="34" charset="0"/>
              </a:rPr>
            </a:br>
            <a:r>
              <a:rPr lang="ru-RU" sz="2000" b="1" dirty="0" smtClean="0">
                <a:solidFill>
                  <a:schemeClr val="bg1"/>
                </a:solidFill>
                <a:latin typeface="Century Gothic" panose="020B0502020202020204" pitchFamily="34" charset="0"/>
              </a:rPr>
              <a:t>Федеральный закон «Об образовании в Российской Федерации»</a:t>
            </a:r>
            <a:endParaRPr lang="ru-RU" sz="2000" dirty="0">
              <a:solidFill>
                <a:schemeClr val="bg1"/>
              </a:solidFill>
              <a:latin typeface="Century Gothic" panose="020B0502020202020204" pitchFamily="34" charset="0"/>
            </a:endParaRPr>
          </a:p>
        </p:txBody>
      </p:sp>
      <p:sp>
        <p:nvSpPr>
          <p:cNvPr id="4" name="Прямоугольник 3"/>
          <p:cNvSpPr/>
          <p:nvPr/>
        </p:nvSpPr>
        <p:spPr>
          <a:xfrm>
            <a:off x="2483767" y="1170875"/>
            <a:ext cx="1656183" cy="635214"/>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b="1" dirty="0" smtClean="0">
              <a:solidFill>
                <a:srgbClr val="003366"/>
              </a:solidFill>
              <a:latin typeface="Century Gothic" panose="020B0502020202020204" pitchFamily="34" charset="0"/>
            </a:endParaRPr>
          </a:p>
          <a:p>
            <a:pPr algn="ctr"/>
            <a:r>
              <a:rPr lang="ru-RU" b="1" dirty="0" smtClean="0">
                <a:solidFill>
                  <a:srgbClr val="003366"/>
                </a:solidFill>
                <a:latin typeface="Century Gothic" panose="020B0502020202020204" pitchFamily="34" charset="0"/>
              </a:rPr>
              <a:t>ФООП</a:t>
            </a:r>
            <a:endParaRPr lang="ru-RU" b="1" dirty="0">
              <a:solidFill>
                <a:srgbClr val="003366"/>
              </a:solidFill>
              <a:latin typeface="Century Gothic" panose="020B0502020202020204" pitchFamily="34" charset="0"/>
            </a:endParaRPr>
          </a:p>
        </p:txBody>
      </p:sp>
      <p:sp>
        <p:nvSpPr>
          <p:cNvPr id="18" name="Прямоугольник 17"/>
          <p:cNvSpPr/>
          <p:nvPr/>
        </p:nvSpPr>
        <p:spPr>
          <a:xfrm>
            <a:off x="1475656" y="2036070"/>
            <a:ext cx="1080120" cy="895720"/>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800" dirty="0">
                <a:solidFill>
                  <a:srgbClr val="003366"/>
                </a:solidFill>
                <a:latin typeface="Century Gothic" panose="020B0502020202020204" pitchFamily="34" charset="0"/>
              </a:rPr>
              <a:t>ф</a:t>
            </a:r>
            <a:r>
              <a:rPr lang="ru-RU" sz="800" dirty="0" smtClean="0">
                <a:solidFill>
                  <a:srgbClr val="003366"/>
                </a:solidFill>
                <a:latin typeface="Century Gothic" panose="020B0502020202020204" pitchFamily="34" charset="0"/>
              </a:rPr>
              <a:t>едеральный календарный учебный график</a:t>
            </a:r>
            <a:endParaRPr lang="ru-RU" sz="800" dirty="0">
              <a:solidFill>
                <a:srgbClr val="003366"/>
              </a:solidFill>
              <a:latin typeface="Century Gothic" panose="020B0502020202020204" pitchFamily="34" charset="0"/>
            </a:endParaRPr>
          </a:p>
        </p:txBody>
      </p:sp>
      <p:sp>
        <p:nvSpPr>
          <p:cNvPr id="19" name="Прямоугольник 18"/>
          <p:cNvSpPr/>
          <p:nvPr/>
        </p:nvSpPr>
        <p:spPr>
          <a:xfrm>
            <a:off x="197470" y="2036069"/>
            <a:ext cx="1080120" cy="895721"/>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800" dirty="0">
                <a:solidFill>
                  <a:srgbClr val="003366"/>
                </a:solidFill>
                <a:latin typeface="Century Gothic" panose="020B0502020202020204" pitchFamily="34" charset="0"/>
              </a:rPr>
              <a:t>ф</a:t>
            </a:r>
            <a:r>
              <a:rPr lang="ru-RU" sz="800" dirty="0" smtClean="0">
                <a:solidFill>
                  <a:srgbClr val="003366"/>
                </a:solidFill>
                <a:latin typeface="Century Gothic" panose="020B0502020202020204" pitchFamily="34" charset="0"/>
              </a:rPr>
              <a:t>едеральный учебный план</a:t>
            </a:r>
            <a:endParaRPr lang="ru-RU" sz="800" dirty="0">
              <a:solidFill>
                <a:srgbClr val="003366"/>
              </a:solidFill>
              <a:latin typeface="Century Gothic" panose="020B0502020202020204" pitchFamily="34" charset="0"/>
            </a:endParaRPr>
          </a:p>
        </p:txBody>
      </p:sp>
      <p:sp>
        <p:nvSpPr>
          <p:cNvPr id="20" name="Прямоугольник 19"/>
          <p:cNvSpPr/>
          <p:nvPr/>
        </p:nvSpPr>
        <p:spPr>
          <a:xfrm>
            <a:off x="2771801" y="2041399"/>
            <a:ext cx="1094578" cy="896492"/>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800" dirty="0">
                <a:solidFill>
                  <a:srgbClr val="003366"/>
                </a:solidFill>
                <a:latin typeface="Century Gothic" panose="020B0502020202020204" pitchFamily="34" charset="0"/>
              </a:rPr>
              <a:t>ф</a:t>
            </a:r>
            <a:r>
              <a:rPr lang="ru-RU" sz="800" dirty="0" smtClean="0">
                <a:solidFill>
                  <a:srgbClr val="003366"/>
                </a:solidFill>
                <a:latin typeface="Century Gothic" panose="020B0502020202020204" pitchFamily="34" charset="0"/>
              </a:rPr>
              <a:t>едеральные рабочие программы учебных предметов, курсов, дисциплин</a:t>
            </a:r>
            <a:endParaRPr lang="ru-RU" sz="800" dirty="0">
              <a:solidFill>
                <a:srgbClr val="003366"/>
              </a:solidFill>
              <a:latin typeface="Century Gothic" panose="020B0502020202020204" pitchFamily="34" charset="0"/>
            </a:endParaRPr>
          </a:p>
        </p:txBody>
      </p:sp>
      <p:sp>
        <p:nvSpPr>
          <p:cNvPr id="21" name="Прямоугольник 20"/>
          <p:cNvSpPr/>
          <p:nvPr/>
        </p:nvSpPr>
        <p:spPr>
          <a:xfrm>
            <a:off x="5292080" y="2035298"/>
            <a:ext cx="1080120" cy="896492"/>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800" dirty="0" smtClean="0">
                <a:solidFill>
                  <a:srgbClr val="003366"/>
                </a:solidFill>
                <a:latin typeface="Century Gothic" panose="020B0502020202020204" pitchFamily="34" charset="0"/>
              </a:rPr>
              <a:t>федеральный календарный план воспитательной работы</a:t>
            </a:r>
            <a:endParaRPr lang="ru-RU" sz="800" dirty="0">
              <a:solidFill>
                <a:srgbClr val="003366"/>
              </a:solidFill>
              <a:latin typeface="Century Gothic" panose="020B0502020202020204" pitchFamily="34" charset="0"/>
            </a:endParaRPr>
          </a:p>
        </p:txBody>
      </p:sp>
      <p:sp>
        <p:nvSpPr>
          <p:cNvPr id="22" name="Прямоугольник 21"/>
          <p:cNvSpPr/>
          <p:nvPr/>
        </p:nvSpPr>
        <p:spPr>
          <a:xfrm>
            <a:off x="4067944" y="2035297"/>
            <a:ext cx="1080120" cy="896493"/>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800" dirty="0" smtClean="0">
                <a:solidFill>
                  <a:srgbClr val="003366"/>
                </a:solidFill>
                <a:latin typeface="Century Gothic" panose="020B0502020202020204" pitchFamily="34" charset="0"/>
              </a:rPr>
              <a:t>федеральная рабочая программа воспитания</a:t>
            </a:r>
            <a:endParaRPr lang="ru-RU" sz="800" dirty="0">
              <a:solidFill>
                <a:srgbClr val="003366"/>
              </a:solidFill>
              <a:latin typeface="Century Gothic" panose="020B0502020202020204" pitchFamily="34" charset="0"/>
            </a:endParaRPr>
          </a:p>
        </p:txBody>
      </p:sp>
      <p:pic>
        <p:nvPicPr>
          <p:cNvPr id="1028" name="Picture 4" descr="C:\Users\tarasovaas\Downloads\курс\8e678bb7e35bf3ef9dc3a63117b80b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173140"/>
            <a:ext cx="244942" cy="244942"/>
          </a:xfrm>
          <a:prstGeom prst="rect">
            <a:avLst/>
          </a:prstGeom>
          <a:noFill/>
          <a:extLst>
            <a:ext uri="{909E8E84-426E-40DD-AFC4-6F175D3DCCD1}">
              <a14:hiddenFill xmlns:a14="http://schemas.microsoft.com/office/drawing/2010/main">
                <a:solidFill>
                  <a:srgbClr val="FFFFFF"/>
                </a:solidFill>
              </a14:hiddenFill>
            </a:ext>
          </a:extLst>
        </p:spPr>
      </p:pic>
      <p:cxnSp>
        <p:nvCxnSpPr>
          <p:cNvPr id="1030" name="Прямая со стрелкой 1029"/>
          <p:cNvCxnSpPr>
            <a:stCxn id="4" idx="2"/>
            <a:endCxn id="20" idx="0"/>
          </p:cNvCxnSpPr>
          <p:nvPr/>
        </p:nvCxnSpPr>
        <p:spPr>
          <a:xfrm>
            <a:off x="3311859" y="1806089"/>
            <a:ext cx="7231" cy="2353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6" name="Соединительная линия уступом 1035"/>
          <p:cNvCxnSpPr>
            <a:endCxn id="22" idx="0"/>
          </p:cNvCxnSpPr>
          <p:nvPr/>
        </p:nvCxnSpPr>
        <p:spPr>
          <a:xfrm>
            <a:off x="3326318" y="1851671"/>
            <a:ext cx="1281686" cy="183626"/>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043" name="Соединительная линия уступом 1042"/>
          <p:cNvCxnSpPr>
            <a:endCxn id="19" idx="0"/>
          </p:cNvCxnSpPr>
          <p:nvPr/>
        </p:nvCxnSpPr>
        <p:spPr>
          <a:xfrm rot="10800000" flipV="1">
            <a:off x="737530" y="1851671"/>
            <a:ext cx="2588788" cy="184398"/>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065" name="Прямая со стрелкой 1064"/>
          <p:cNvCxnSpPr>
            <a:endCxn id="18" idx="0"/>
          </p:cNvCxnSpPr>
          <p:nvPr/>
        </p:nvCxnSpPr>
        <p:spPr>
          <a:xfrm>
            <a:off x="2015716" y="1851671"/>
            <a:ext cx="0" cy="1843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70" name="Соединительная линия уступом 1069"/>
          <p:cNvCxnSpPr>
            <a:endCxn id="21" idx="0"/>
          </p:cNvCxnSpPr>
          <p:nvPr/>
        </p:nvCxnSpPr>
        <p:spPr>
          <a:xfrm>
            <a:off x="4608004" y="1851671"/>
            <a:ext cx="1224136" cy="183627"/>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103" name="TextBox 1102"/>
          <p:cNvSpPr txBox="1"/>
          <p:nvPr/>
        </p:nvSpPr>
        <p:spPr>
          <a:xfrm>
            <a:off x="278414" y="4587973"/>
            <a:ext cx="6095810" cy="461665"/>
          </a:xfrm>
          <a:prstGeom prst="rect">
            <a:avLst/>
          </a:prstGeom>
          <a:noFill/>
        </p:spPr>
        <p:txBody>
          <a:bodyPr wrap="square" rtlCol="0">
            <a:spAutoFit/>
          </a:bodyPr>
          <a:lstStyle/>
          <a:p>
            <a:pPr algn="just"/>
            <a:r>
              <a:rPr lang="ru-RU" sz="800" b="1" dirty="0" smtClean="0">
                <a:solidFill>
                  <a:srgbClr val="FF0000"/>
                </a:solidFill>
                <a:latin typeface="Century Gothic" panose="020B0502020202020204" pitchFamily="34" charset="0"/>
              </a:rPr>
              <a:t>Федеральный закон от 24 сентября 2022 г. № 371-ФЗ «О внесении изменений в Федеральный закон «Об образовании в Российской </a:t>
            </a:r>
            <a:r>
              <a:rPr lang="ru-RU" sz="800" b="1" dirty="0">
                <a:solidFill>
                  <a:srgbClr val="FF0000"/>
                </a:solidFill>
                <a:latin typeface="Century Gothic" panose="020B0502020202020204" pitchFamily="34" charset="0"/>
              </a:rPr>
              <a:t>Ф</a:t>
            </a:r>
            <a:r>
              <a:rPr lang="ru-RU" sz="800" b="1" dirty="0" smtClean="0">
                <a:solidFill>
                  <a:srgbClr val="FF0000"/>
                </a:solidFill>
                <a:latin typeface="Century Gothic" panose="020B0502020202020204" pitchFamily="34" charset="0"/>
              </a:rPr>
              <a:t>едерации»  и статью 1 Федерального закона «Об обязательных требованиях в Российской Федерации»</a:t>
            </a:r>
            <a:endParaRPr lang="ru-RU" sz="800" b="1" dirty="0">
              <a:solidFill>
                <a:srgbClr val="FF0000"/>
              </a:solidFill>
              <a:latin typeface="Century Gothic" panose="020B0502020202020204" pitchFamily="34" charset="0"/>
            </a:endParaRPr>
          </a:p>
        </p:txBody>
      </p:sp>
      <p:sp>
        <p:nvSpPr>
          <p:cNvPr id="112" name="TextBox 111"/>
          <p:cNvSpPr txBox="1"/>
          <p:nvPr/>
        </p:nvSpPr>
        <p:spPr>
          <a:xfrm rot="16200000">
            <a:off x="49613" y="4793916"/>
            <a:ext cx="457604" cy="45719"/>
          </a:xfrm>
          <a:prstGeom prst="rect">
            <a:avLst/>
          </a:prstGeom>
          <a:solidFill>
            <a:srgbClr val="FF0000"/>
          </a:solidFill>
        </p:spPr>
        <p:txBody>
          <a:bodyPr wrap="square" rtlCol="0">
            <a:spAutoFit/>
          </a:bodyPr>
          <a:lstStyle/>
          <a:p>
            <a:pPr algn="ctr"/>
            <a:endParaRPr lang="ru-RU" b="1" dirty="0">
              <a:solidFill>
                <a:schemeClr val="bg1"/>
              </a:solidFill>
              <a:latin typeface="Century Gothic" panose="020B0502020202020204" pitchFamily="34" charset="0"/>
            </a:endParaRPr>
          </a:p>
        </p:txBody>
      </p:sp>
      <p:sp>
        <p:nvSpPr>
          <p:cNvPr id="1108" name="Прямоугольник 1107"/>
          <p:cNvSpPr/>
          <p:nvPr/>
        </p:nvSpPr>
        <p:spPr>
          <a:xfrm>
            <a:off x="6454281" y="14297"/>
            <a:ext cx="2697634" cy="5293757"/>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endParaRPr lang="ru-RU" sz="800" b="1" dirty="0">
              <a:latin typeface="Century Gothic" panose="020B0502020202020204" pitchFamily="34" charset="0"/>
            </a:endParaRPr>
          </a:p>
          <a:p>
            <a:pPr algn="ctr"/>
            <a:endParaRPr lang="ru-RU" sz="800" b="1" dirty="0" smtClean="0">
              <a:latin typeface="Century Gothic" panose="020B0502020202020204" pitchFamily="34" charset="0"/>
            </a:endParaRPr>
          </a:p>
          <a:p>
            <a:pPr algn="ctr"/>
            <a:endParaRPr lang="ru-RU" sz="800" b="1" dirty="0" smtClean="0">
              <a:latin typeface="Century Gothic" panose="020B0502020202020204" pitchFamily="34" charset="0"/>
            </a:endParaRPr>
          </a:p>
          <a:p>
            <a:pPr algn="ctr"/>
            <a:endParaRPr lang="ru-RU" sz="800" b="1" dirty="0">
              <a:latin typeface="Century Gothic" panose="020B0502020202020204" pitchFamily="34" charset="0"/>
            </a:endParaRPr>
          </a:p>
          <a:p>
            <a:pPr algn="ctr"/>
            <a:endParaRPr lang="ru-RU" sz="800" b="1" dirty="0" smtClean="0">
              <a:latin typeface="Century Gothic" panose="020B0502020202020204" pitchFamily="34" charset="0"/>
            </a:endParaRPr>
          </a:p>
          <a:p>
            <a:pPr algn="ctr"/>
            <a:endParaRPr lang="ru-RU" sz="800" b="1" dirty="0">
              <a:latin typeface="Century Gothic" panose="020B0502020202020204" pitchFamily="34" charset="0"/>
            </a:endParaRPr>
          </a:p>
          <a:p>
            <a:pPr algn="ctr"/>
            <a:endParaRPr lang="ru-RU" sz="800" b="1" dirty="0" smtClean="0">
              <a:latin typeface="Century Gothic" panose="020B0502020202020204" pitchFamily="34" charset="0"/>
            </a:endParaRPr>
          </a:p>
          <a:p>
            <a:pPr algn="ctr"/>
            <a:endParaRPr lang="ru-RU" sz="800" b="1" dirty="0">
              <a:latin typeface="Century Gothic" panose="020B0502020202020204" pitchFamily="34" charset="0"/>
            </a:endParaRPr>
          </a:p>
          <a:p>
            <a:pPr algn="ctr"/>
            <a:r>
              <a:rPr lang="ru-RU" sz="700" b="1" dirty="0" smtClean="0">
                <a:latin typeface="Century Gothic" panose="020B0502020202020204" pitchFamily="34" charset="0"/>
              </a:rPr>
              <a:t>Ч</a:t>
            </a:r>
            <a:r>
              <a:rPr lang="ru-RU" sz="700" b="1" dirty="0">
                <a:latin typeface="Century Gothic" panose="020B0502020202020204" pitchFamily="34" charset="0"/>
              </a:rPr>
              <a:t>. 10 СТ. 2 </a:t>
            </a:r>
            <a:endParaRPr lang="ru-RU" sz="700" b="1" dirty="0" smtClean="0">
              <a:latin typeface="Century Gothic" panose="020B0502020202020204" pitchFamily="34" charset="0"/>
            </a:endParaRPr>
          </a:p>
          <a:p>
            <a:pPr algn="just"/>
            <a:r>
              <a:rPr lang="ru-RU" sz="700" dirty="0" smtClean="0">
                <a:latin typeface="Century Gothic" panose="020B0502020202020204" pitchFamily="34" charset="0"/>
              </a:rPr>
              <a:t>10.1 Федеральная </a:t>
            </a:r>
            <a:r>
              <a:rPr lang="ru-RU" sz="700" dirty="0">
                <a:latin typeface="Century Gothic" panose="020B0502020202020204" pitchFamily="34" charset="0"/>
              </a:rPr>
              <a:t>основная общеобразовательная программа - учебно-методическая документация, определяющая единые для Российской Федерации базовые объем и содержание образования определенного уровня и (или) определенной направленности, планируемые результаты освоения образовательной программы. </a:t>
            </a:r>
            <a:endParaRPr lang="ru-RU" sz="700" dirty="0" smtClean="0">
              <a:latin typeface="Century Gothic" panose="020B0502020202020204" pitchFamily="34" charset="0"/>
            </a:endParaRPr>
          </a:p>
          <a:p>
            <a:pPr algn="just"/>
            <a:endParaRPr lang="ru-RU" sz="700" dirty="0" smtClean="0">
              <a:latin typeface="Century Gothic" panose="020B0502020202020204" pitchFamily="34" charset="0"/>
            </a:endParaRPr>
          </a:p>
          <a:p>
            <a:pPr algn="ctr"/>
            <a:r>
              <a:rPr lang="ru-RU" sz="700" b="1" dirty="0" smtClean="0">
                <a:latin typeface="Century Gothic" panose="020B0502020202020204" pitchFamily="34" charset="0"/>
              </a:rPr>
              <a:t>Ч</a:t>
            </a:r>
            <a:r>
              <a:rPr lang="ru-RU" sz="700" b="1" dirty="0">
                <a:latin typeface="Century Gothic" panose="020B0502020202020204" pitchFamily="34" charset="0"/>
              </a:rPr>
              <a:t>. 6 СТ. 12 </a:t>
            </a:r>
            <a:endParaRPr lang="ru-RU" sz="700" b="1" dirty="0" smtClean="0">
              <a:latin typeface="Century Gothic" panose="020B0502020202020204" pitchFamily="34" charset="0"/>
            </a:endParaRPr>
          </a:p>
          <a:p>
            <a:pPr algn="just"/>
            <a:r>
              <a:rPr lang="ru-RU" sz="700" dirty="0" smtClean="0">
                <a:latin typeface="Century Gothic" panose="020B0502020202020204" pitchFamily="34" charset="0"/>
              </a:rPr>
              <a:t>6.2 Организация</a:t>
            </a:r>
            <a:r>
              <a:rPr lang="ru-RU" sz="700" dirty="0">
                <a:latin typeface="Century Gothic" panose="020B0502020202020204" pitchFamily="34" charset="0"/>
              </a:rPr>
              <a:t>, осуществляющая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 по которым не проводится государственная итоговая аттестация, в пользу изучения иных учебных предметов, в том числе на организацию углубленного изучения отдельных учебных предметов и профильное </a:t>
            </a:r>
            <a:r>
              <a:rPr lang="ru-RU" sz="700" dirty="0" smtClean="0">
                <a:latin typeface="Century Gothic" panose="020B0502020202020204" pitchFamily="34" charset="0"/>
              </a:rPr>
              <a:t>обучение. </a:t>
            </a:r>
          </a:p>
          <a:p>
            <a:pPr algn="just"/>
            <a:endParaRPr lang="ru-RU" sz="700" dirty="0" smtClean="0">
              <a:latin typeface="Century Gothic" panose="020B0502020202020204" pitchFamily="34" charset="0"/>
            </a:endParaRPr>
          </a:p>
          <a:p>
            <a:pPr algn="ctr"/>
            <a:r>
              <a:rPr lang="ru-RU" sz="700" b="1" dirty="0" smtClean="0">
                <a:latin typeface="Century Gothic" panose="020B0502020202020204" pitchFamily="34" charset="0"/>
              </a:rPr>
              <a:t>Ч</a:t>
            </a:r>
            <a:r>
              <a:rPr lang="ru-RU" sz="700" b="1" dirty="0">
                <a:latin typeface="Century Gothic" panose="020B0502020202020204" pitchFamily="34" charset="0"/>
              </a:rPr>
              <a:t>. 6 СТ. 12 </a:t>
            </a:r>
            <a:endParaRPr lang="ru-RU" sz="700" b="1" dirty="0" smtClean="0">
              <a:latin typeface="Century Gothic" panose="020B0502020202020204" pitchFamily="34" charset="0"/>
            </a:endParaRPr>
          </a:p>
          <a:p>
            <a:pPr algn="just"/>
            <a:r>
              <a:rPr lang="ru-RU" sz="700" dirty="0" smtClean="0">
                <a:latin typeface="Century Gothic" panose="020B0502020202020204" pitchFamily="34" charset="0"/>
              </a:rPr>
              <a:t>6.3 </a:t>
            </a:r>
            <a:r>
              <a:rPr lang="ru-RU" sz="700" dirty="0">
                <a:latin typeface="Century Gothic" panose="020B0502020202020204" pitchFamily="34" charset="0"/>
              </a:rPr>
              <a:t>При разработке основной образовательной программы организация, осуществляющая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«Русский язык», «Литературное чтение», «Окружающий мир», а при реализации обязательной части ОО и СОО – «Русский язык», «Литература», «История», «Обществознание», «География», «ОБЖ</a:t>
            </a:r>
            <a:r>
              <a:rPr lang="ru-RU" sz="700" dirty="0" smtClean="0">
                <a:latin typeface="Century Gothic" panose="020B0502020202020204" pitchFamily="34" charset="0"/>
              </a:rPr>
              <a:t>».</a:t>
            </a:r>
          </a:p>
        </p:txBody>
      </p:sp>
      <p:cxnSp>
        <p:nvCxnSpPr>
          <p:cNvPr id="1105" name="Прямая соединительная линия 1104"/>
          <p:cNvCxnSpPr/>
          <p:nvPr/>
        </p:nvCxnSpPr>
        <p:spPr>
          <a:xfrm>
            <a:off x="6444208" y="1118172"/>
            <a:ext cx="0" cy="4054577"/>
          </a:xfrm>
          <a:prstGeom prst="line">
            <a:avLst/>
          </a:prstGeom>
          <a:ln>
            <a:solidFill>
              <a:srgbClr val="003366"/>
            </a:solidFill>
            <a:prstDash val="lgDash"/>
          </a:ln>
          <a:effectLst/>
        </p:spPr>
        <p:style>
          <a:lnRef idx="2">
            <a:schemeClr val="accent3"/>
          </a:lnRef>
          <a:fillRef idx="0">
            <a:schemeClr val="accent3"/>
          </a:fillRef>
          <a:effectRef idx="1">
            <a:schemeClr val="accent3"/>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51470"/>
            <a:ext cx="629971" cy="95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Объект 7"/>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04460" y="3000997"/>
            <a:ext cx="1107538" cy="1586976"/>
          </a:xfrm>
          <a:prstGeom prst="rect">
            <a:avLst/>
          </a:prstGeom>
          <a:ln>
            <a:noFill/>
          </a:ln>
          <a:effectLst>
            <a:outerShdw blurRad="292100" dist="139700" dir="2700000" algn="tl" rotWithShape="0">
              <a:srgbClr val="333333">
                <a:alpha val="65000"/>
              </a:srgbClr>
            </a:outerShdw>
          </a:effectLst>
        </p:spPr>
      </p:pic>
      <p:pic>
        <p:nvPicPr>
          <p:cNvPr id="24" name="Рисунок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1801" y="2995825"/>
            <a:ext cx="1115390" cy="1583256"/>
          </a:xfrm>
          <a:prstGeom prst="rect">
            <a:avLst/>
          </a:prstGeom>
          <a:ln>
            <a:noFill/>
          </a:ln>
          <a:effectLst>
            <a:outerShdw blurRad="292100" dist="139700" dir="2700000" algn="tl" rotWithShape="0">
              <a:srgbClr val="333333">
                <a:alpha val="65000"/>
              </a:srgbClr>
            </a:outerShdw>
          </a:effectLst>
        </p:spPr>
      </p:pic>
      <p:pic>
        <p:nvPicPr>
          <p:cNvPr id="25" name="Рисунок 24"/>
          <p:cNvPicPr>
            <a:picLocks noChangeAspect="1"/>
          </p:cNvPicPr>
          <p:nvPr/>
        </p:nvPicPr>
        <p:blipFill rotWithShape="1">
          <a:blip r:embed="rId7">
            <a:extLst>
              <a:ext uri="{28A0092B-C50C-407E-A947-70E740481C1C}">
                <a14:useLocalDpi xmlns:a14="http://schemas.microsoft.com/office/drawing/2010/main" val="0"/>
              </a:ext>
            </a:extLst>
          </a:blip>
          <a:srcRect b="1592"/>
          <a:stretch/>
        </p:blipFill>
        <p:spPr>
          <a:xfrm>
            <a:off x="4650667" y="2995825"/>
            <a:ext cx="1138810" cy="15921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42529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555525"/>
          </a:xfrm>
          <a:solidFill>
            <a:srgbClr val="FF0000"/>
          </a:solidFill>
        </p:spPr>
        <p:txBody>
          <a:bodyPr>
            <a:noAutofit/>
          </a:bodyPr>
          <a:lstStyle/>
          <a:p>
            <a:pPr algn="ctr"/>
            <a:r>
              <a:rPr lang="ru-RU" sz="2400" b="1" dirty="0" smtClean="0">
                <a:solidFill>
                  <a:schemeClr val="bg1"/>
                </a:solidFill>
                <a:latin typeface="Century Gothic" panose="020B0502020202020204" pitchFamily="34" charset="0"/>
              </a:rPr>
              <a:t>Важно</a:t>
            </a: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rPr>
              <a:t/>
            </a:r>
            <a:br>
              <a:rPr lang="ru-RU" dirty="0">
                <a:solidFill>
                  <a:schemeClr val="bg1"/>
                </a:solidFill>
              </a:rPr>
            </a:br>
            <a:endParaRPr lang="ru-RU" sz="28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3" name="Объект 2"/>
          <p:cNvSpPr>
            <a:spLocks noGrp="1"/>
          </p:cNvSpPr>
          <p:nvPr>
            <p:ph idx="1"/>
          </p:nvPr>
        </p:nvSpPr>
        <p:spPr>
          <a:xfrm>
            <a:off x="225785" y="699542"/>
            <a:ext cx="8692429" cy="1872208"/>
          </a:xfrm>
        </p:spPr>
        <p:txBody>
          <a:bodyPr/>
          <a:lstStyle/>
          <a:p>
            <a:pPr marL="0" lvl="0" indent="457200" algn="just">
              <a:spcAft>
                <a:spcPts val="100"/>
              </a:spcAft>
              <a:buSzPts val="1000"/>
              <a:buNone/>
              <a:tabLst>
                <a:tab pos="457200" algn="l"/>
              </a:tabLst>
            </a:pPr>
            <a:r>
              <a:rPr lang="ru-RU" b="1" dirty="0" smtClean="0">
                <a:solidFill>
                  <a:srgbClr val="003366"/>
                </a:solidFill>
                <a:latin typeface="Century Gothic" panose="020B0502020202020204" pitchFamily="34" charset="0"/>
                <a:ea typeface="Times New Roman"/>
              </a:rPr>
              <a:t>► </a:t>
            </a:r>
            <a:r>
              <a:rPr lang="ru-RU" b="1" dirty="0">
                <a:solidFill>
                  <a:srgbClr val="003366"/>
                </a:solidFill>
                <a:latin typeface="Century Gothic" panose="020B0502020202020204" pitchFamily="34" charset="0"/>
                <a:ea typeface="Times New Roman"/>
              </a:rPr>
              <a:t>Проконтролировать </a:t>
            </a:r>
            <a:r>
              <a:rPr lang="ru-RU" b="1" dirty="0" smtClean="0">
                <a:solidFill>
                  <a:srgbClr val="003366"/>
                </a:solidFill>
                <a:latin typeface="Century Gothic" panose="020B0502020202020204" pitchFamily="34" charset="0"/>
                <a:ea typeface="Times New Roman"/>
              </a:rPr>
              <a:t> выполнение </a:t>
            </a:r>
            <a:r>
              <a:rPr lang="ru-RU" b="1" dirty="0">
                <a:solidFill>
                  <a:srgbClr val="003366"/>
                </a:solidFill>
                <a:latin typeface="Century Gothic" panose="020B0502020202020204" pitchFamily="34" charset="0"/>
                <a:ea typeface="Times New Roman"/>
              </a:rPr>
              <a:t>требований </a:t>
            </a:r>
            <a:r>
              <a:rPr lang="ru-RU" b="1" dirty="0" smtClean="0">
                <a:solidFill>
                  <a:srgbClr val="003366"/>
                </a:solidFill>
                <a:latin typeface="Century Gothic" panose="020B0502020202020204" pitchFamily="34" charset="0"/>
                <a:ea typeface="Times New Roman"/>
              </a:rPr>
              <a:t>федеральных основных общеобразовательных программ</a:t>
            </a:r>
            <a:endParaRPr lang="ru-RU" b="1" dirty="0">
              <a:solidFill>
                <a:srgbClr val="003366"/>
              </a:solidFill>
              <a:latin typeface="Century Gothic" panose="020B0502020202020204" pitchFamily="34" charset="0"/>
              <a:ea typeface="Times New Roman"/>
            </a:endParaRPr>
          </a:p>
          <a:p>
            <a:pPr marL="0" lvl="0" indent="457200" algn="just">
              <a:spcAft>
                <a:spcPts val="100"/>
              </a:spcAft>
              <a:buSzPts val="1000"/>
              <a:buNone/>
              <a:tabLst>
                <a:tab pos="457200" algn="l"/>
              </a:tabLst>
            </a:pPr>
            <a:r>
              <a:rPr lang="ru-RU" b="1" dirty="0">
                <a:solidFill>
                  <a:srgbClr val="003366"/>
                </a:solidFill>
                <a:latin typeface="Century Gothic" panose="020B0502020202020204" pitchFamily="34" charset="0"/>
                <a:ea typeface="Times New Roman"/>
              </a:rPr>
              <a:t>► Подготовить </a:t>
            </a:r>
            <a:r>
              <a:rPr lang="ru-RU" b="1" dirty="0" smtClean="0">
                <a:solidFill>
                  <a:srgbClr val="003366"/>
                </a:solidFill>
                <a:latin typeface="Century Gothic" panose="020B0502020202020204" pitchFamily="34" charset="0"/>
                <a:ea typeface="Times New Roman"/>
              </a:rPr>
              <a:t>педагогических работников и управленческих кадров </a:t>
            </a:r>
            <a:r>
              <a:rPr lang="ru-RU" b="1" dirty="0">
                <a:solidFill>
                  <a:srgbClr val="003366"/>
                </a:solidFill>
                <a:latin typeface="Century Gothic" panose="020B0502020202020204" pitchFamily="34" charset="0"/>
                <a:ea typeface="Times New Roman"/>
              </a:rPr>
              <a:t>к переходу на </a:t>
            </a:r>
            <a:r>
              <a:rPr lang="ru-RU" b="1" dirty="0" smtClean="0">
                <a:solidFill>
                  <a:srgbClr val="003366"/>
                </a:solidFill>
                <a:latin typeface="Century Gothic" panose="020B0502020202020204" pitchFamily="34" charset="0"/>
                <a:ea typeface="Times New Roman"/>
              </a:rPr>
              <a:t>федеральные основные общеобразовательные программы</a:t>
            </a:r>
          </a:p>
          <a:p>
            <a:pPr marL="0" lvl="0" indent="457200" algn="just">
              <a:spcAft>
                <a:spcPts val="100"/>
              </a:spcAft>
              <a:buSzPts val="1000"/>
              <a:buNone/>
              <a:tabLst>
                <a:tab pos="457200" algn="l"/>
              </a:tabLst>
            </a:pPr>
            <a:r>
              <a:rPr lang="ru-RU" b="1" dirty="0" smtClean="0">
                <a:solidFill>
                  <a:srgbClr val="003366"/>
                </a:solidFill>
                <a:latin typeface="Century Gothic" panose="020B0502020202020204" pitchFamily="34" charset="0"/>
                <a:ea typeface="Times New Roman"/>
              </a:rPr>
              <a:t>► Ознакомить с </a:t>
            </a:r>
            <a:r>
              <a:rPr lang="ru-RU" b="1" dirty="0">
                <a:solidFill>
                  <a:srgbClr val="003366"/>
                </a:solidFill>
                <a:latin typeface="Century Gothic" panose="020B0502020202020204" pitchFamily="34" charset="0"/>
                <a:ea typeface="Times New Roman"/>
              </a:rPr>
              <a:t>изменениями </a:t>
            </a:r>
            <a:r>
              <a:rPr lang="ru-RU" b="1" dirty="0" smtClean="0">
                <a:solidFill>
                  <a:srgbClr val="003366"/>
                </a:solidFill>
                <a:latin typeface="Century Gothic" panose="020B0502020202020204" pitchFamily="34" charset="0"/>
                <a:ea typeface="Times New Roman"/>
              </a:rPr>
              <a:t>родителей (законных представителей) обучающихся </a:t>
            </a:r>
          </a:p>
          <a:p>
            <a:pPr marL="0" lvl="0" indent="457200" algn="just">
              <a:spcAft>
                <a:spcPts val="100"/>
              </a:spcAft>
              <a:buSzPts val="1000"/>
              <a:buNone/>
              <a:tabLst>
                <a:tab pos="457200" algn="l"/>
              </a:tabLst>
            </a:pPr>
            <a:r>
              <a:rPr lang="ru-RU" b="1" dirty="0" smtClean="0">
                <a:solidFill>
                  <a:srgbClr val="003366"/>
                </a:solidFill>
                <a:latin typeface="Century Gothic" panose="020B0502020202020204" pitchFamily="34" charset="0"/>
                <a:ea typeface="Times New Roman"/>
              </a:rPr>
              <a:t>► Утвердить изменения в основные образовательные программы</a:t>
            </a:r>
            <a:endParaRPr lang="ru-RU" b="1" dirty="0">
              <a:solidFill>
                <a:srgbClr val="003366"/>
              </a:solidFill>
              <a:latin typeface="Century Gothic" panose="020B0502020202020204" pitchFamily="34" charset="0"/>
              <a:ea typeface="Times New Roman"/>
            </a:endParaRPr>
          </a:p>
        </p:txBody>
      </p:sp>
      <p:pic>
        <p:nvPicPr>
          <p:cNvPr id="1026" name="Picture 2" descr="C:\Users\tarasovaas\Downloads\курс\6d4639b7b2ce3314380eab0e33e3e6f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9" y="3481607"/>
            <a:ext cx="1619064" cy="161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7774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555525"/>
          </a:xfrm>
          <a:solidFill>
            <a:srgbClr val="FF0000"/>
          </a:solidFill>
        </p:spPr>
        <p:txBody>
          <a:bodyPr>
            <a:noAutofit/>
          </a:bodyPr>
          <a:lstStyle/>
          <a:p>
            <a:pPr algn="ctr"/>
            <a:r>
              <a:rPr lang="ru-RU" sz="2400" b="1" dirty="0" smtClean="0">
                <a:solidFill>
                  <a:schemeClr val="bg1"/>
                </a:solidFill>
                <a:latin typeface="Century Gothic" panose="020B0502020202020204" pitchFamily="34" charset="0"/>
              </a:rPr>
              <a:t>Важно</a:t>
            </a:r>
            <a:r>
              <a:rPr lang="ru-RU" dirty="0">
                <a:solidFill>
                  <a:schemeClr val="bg1"/>
                </a:solidFill>
                <a:latin typeface="Century Gothic" panose="020B0502020202020204" pitchFamily="34" charset="0"/>
              </a:rPr>
              <a:t/>
            </a:r>
            <a:br>
              <a:rPr lang="ru-RU" dirty="0">
                <a:solidFill>
                  <a:schemeClr val="bg1"/>
                </a:solidFill>
                <a:latin typeface="Century Gothic" panose="020B0502020202020204" pitchFamily="34" charset="0"/>
              </a:rPr>
            </a:br>
            <a:r>
              <a:rPr lang="ru-RU" dirty="0">
                <a:solidFill>
                  <a:schemeClr val="bg1"/>
                </a:solidFill>
              </a:rPr>
              <a:t/>
            </a:r>
            <a:br>
              <a:rPr lang="ru-RU" dirty="0">
                <a:solidFill>
                  <a:schemeClr val="bg1"/>
                </a:solidFill>
              </a:rPr>
            </a:br>
            <a:endParaRPr lang="ru-RU" sz="28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308095189"/>
              </p:ext>
            </p:extLst>
          </p:nvPr>
        </p:nvGraphicFramePr>
        <p:xfrm>
          <a:off x="251520" y="717200"/>
          <a:ext cx="8640960" cy="4230814"/>
        </p:xfrm>
        <a:graphic>
          <a:graphicData uri="http://schemas.openxmlformats.org/drawingml/2006/table">
            <a:tbl>
              <a:tblPr firstRow="1" firstCol="1" bandRow="1">
                <a:tableStyleId>{22838BEF-8BB2-4498-84A7-C5851F593DF1}</a:tableStyleId>
              </a:tblPr>
              <a:tblGrid>
                <a:gridCol w="2163702">
                  <a:extLst>
                    <a:ext uri="{9D8B030D-6E8A-4147-A177-3AD203B41FA5}">
                      <a16:colId xmlns="" xmlns:a16="http://schemas.microsoft.com/office/drawing/2014/main" val="274251149"/>
                    </a:ext>
                  </a:extLst>
                </a:gridCol>
                <a:gridCol w="6477258">
                  <a:extLst>
                    <a:ext uri="{9D8B030D-6E8A-4147-A177-3AD203B41FA5}">
                      <a16:colId xmlns="" xmlns:a16="http://schemas.microsoft.com/office/drawing/2014/main" val="2362862371"/>
                    </a:ext>
                  </a:extLst>
                </a:gridCol>
              </a:tblGrid>
              <a:tr h="0">
                <a:tc>
                  <a:txBody>
                    <a:bodyPr/>
                    <a:lstStyle/>
                    <a:p>
                      <a:pPr marL="0" indent="0" algn="ctr">
                        <a:spcAft>
                          <a:spcPts val="0"/>
                        </a:spcAft>
                      </a:pPr>
                      <a:r>
                        <a:rPr lang="ru-RU" sz="900" b="1" dirty="0">
                          <a:effectLst/>
                          <a:latin typeface="Century Gothic" panose="020B0502020202020204" pitchFamily="34" charset="0"/>
                        </a:rPr>
                        <a:t>Что такое ФООП</a:t>
                      </a:r>
                      <a:endParaRPr lang="ru-RU" sz="900" b="1" dirty="0">
                        <a:effectLst/>
                        <a:latin typeface="Century Gothic" panose="020B0502020202020204" pitchFamily="34" charset="0"/>
                        <a:ea typeface="Times New Roman" panose="02020603050405020304" pitchFamily="18" charset="0"/>
                      </a:endParaRPr>
                    </a:p>
                  </a:txBody>
                  <a:tcPr marL="55761" marR="55761" marT="27881" marB="27881"/>
                </a:tc>
                <a:tc>
                  <a:txBody>
                    <a:bodyPr/>
                    <a:lstStyle/>
                    <a:p>
                      <a:pPr marL="0" indent="0">
                        <a:spcAft>
                          <a:spcPts val="0"/>
                        </a:spcAft>
                      </a:pPr>
                      <a:r>
                        <a:rPr lang="ru-RU" sz="900" b="0" dirty="0">
                          <a:effectLst/>
                          <a:latin typeface="Century Gothic" panose="020B0502020202020204" pitchFamily="34" charset="0"/>
                        </a:rPr>
                        <a:t>ФООП – федеральные основные общеобразовательные программы.</a:t>
                      </a:r>
                    </a:p>
                    <a:p>
                      <a:pPr marL="0" indent="0">
                        <a:spcAft>
                          <a:spcPts val="0"/>
                        </a:spcAft>
                      </a:pPr>
                      <a:r>
                        <a:rPr lang="ru-RU" sz="900" b="0" dirty="0">
                          <a:effectLst/>
                          <a:latin typeface="Century Gothic" panose="020B0502020202020204" pitchFamily="34" charset="0"/>
                        </a:rPr>
                        <a:t>Такие программы разработали для каждого уровня образования: начального общего, основного общего и среднего общего</a:t>
                      </a:r>
                      <a:endParaRPr lang="ru-RU" sz="900" b="0" dirty="0">
                        <a:effectLst/>
                        <a:latin typeface="Century Gothic" panose="020B0502020202020204" pitchFamily="34" charset="0"/>
                        <a:ea typeface="Times New Roman" panose="02020603050405020304" pitchFamily="18" charset="0"/>
                      </a:endParaRPr>
                    </a:p>
                  </a:txBody>
                  <a:tcPr marL="55761" marR="55761" marT="27881" marB="27881"/>
                </a:tc>
                <a:extLst>
                  <a:ext uri="{0D108BD9-81ED-4DB2-BD59-A6C34878D82A}">
                    <a16:rowId xmlns="" xmlns:a16="http://schemas.microsoft.com/office/drawing/2014/main" val="1838627830"/>
                  </a:ext>
                </a:extLst>
              </a:tr>
              <a:tr h="0">
                <a:tc>
                  <a:txBody>
                    <a:bodyPr/>
                    <a:lstStyle/>
                    <a:p>
                      <a:pPr marL="0" indent="0" algn="ctr">
                        <a:spcAft>
                          <a:spcPts val="0"/>
                        </a:spcAft>
                      </a:pPr>
                      <a:r>
                        <a:rPr lang="ru-RU" sz="900" b="1" dirty="0">
                          <a:effectLst/>
                          <a:latin typeface="Century Gothic" panose="020B0502020202020204" pitchFamily="34" charset="0"/>
                        </a:rPr>
                        <a:t>Какая цель у внедрения ФООП</a:t>
                      </a:r>
                      <a:endParaRPr lang="ru-RU" sz="900" b="1" dirty="0">
                        <a:effectLst/>
                        <a:latin typeface="Century Gothic" panose="020B0502020202020204" pitchFamily="34" charset="0"/>
                        <a:ea typeface="Times New Roman" panose="02020603050405020304" pitchFamily="18" charset="0"/>
                      </a:endParaRPr>
                    </a:p>
                  </a:txBody>
                  <a:tcPr marL="55761" marR="55761" marT="27881" marB="27881"/>
                </a:tc>
                <a:tc>
                  <a:txBody>
                    <a:bodyPr/>
                    <a:lstStyle/>
                    <a:p>
                      <a:pPr marL="0" indent="0">
                        <a:spcAft>
                          <a:spcPts val="0"/>
                        </a:spcAft>
                      </a:pPr>
                      <a:r>
                        <a:rPr lang="ru-RU" sz="900" b="0">
                          <a:effectLst/>
                          <a:latin typeface="Century Gothic" panose="020B0502020202020204" pitchFamily="34" charset="0"/>
                        </a:rPr>
                        <a:t>Создание единого образовательного пространства во всей стране</a:t>
                      </a:r>
                      <a:endParaRPr lang="ru-RU" sz="900" b="0">
                        <a:effectLst/>
                        <a:latin typeface="Century Gothic" panose="020B0502020202020204" pitchFamily="34" charset="0"/>
                        <a:ea typeface="Times New Roman" panose="02020603050405020304" pitchFamily="18" charset="0"/>
                      </a:endParaRPr>
                    </a:p>
                  </a:txBody>
                  <a:tcPr marL="55761" marR="55761" marT="27881" marB="27881"/>
                </a:tc>
                <a:extLst>
                  <a:ext uri="{0D108BD9-81ED-4DB2-BD59-A6C34878D82A}">
                    <a16:rowId xmlns="" xmlns:a16="http://schemas.microsoft.com/office/drawing/2014/main" val="1510899297"/>
                  </a:ext>
                </a:extLst>
              </a:tr>
              <a:tr h="0">
                <a:tc>
                  <a:txBody>
                    <a:bodyPr/>
                    <a:lstStyle/>
                    <a:p>
                      <a:pPr marL="0" indent="0" algn="ctr">
                        <a:spcAft>
                          <a:spcPts val="0"/>
                        </a:spcAft>
                      </a:pPr>
                      <a:r>
                        <a:rPr lang="ru-RU" sz="900" b="1" dirty="0">
                          <a:effectLst/>
                          <a:latin typeface="Century Gothic" panose="020B0502020202020204" pitchFamily="34" charset="0"/>
                        </a:rPr>
                        <a:t>Что входит в ФООП</a:t>
                      </a:r>
                      <a:endParaRPr lang="ru-RU" sz="900" b="1" dirty="0">
                        <a:effectLst/>
                        <a:latin typeface="Century Gothic" panose="020B0502020202020204" pitchFamily="34" charset="0"/>
                        <a:ea typeface="Times New Roman" panose="02020603050405020304" pitchFamily="18" charset="0"/>
                      </a:endParaRPr>
                    </a:p>
                  </a:txBody>
                  <a:tcPr marL="55761" marR="55761" marT="27881" marB="27881"/>
                </a:tc>
                <a:tc>
                  <a:txBody>
                    <a:bodyPr/>
                    <a:lstStyle/>
                    <a:p>
                      <a:pPr marL="0" indent="0">
                        <a:spcAft>
                          <a:spcPts val="0"/>
                        </a:spcAft>
                      </a:pPr>
                      <a:r>
                        <a:rPr lang="ru-RU" sz="900" b="0" dirty="0">
                          <a:effectLst/>
                          <a:latin typeface="Century Gothic" panose="020B0502020202020204" pitchFamily="34" charset="0"/>
                        </a:rPr>
                        <a:t>Учебно-методическая документация:</a:t>
                      </a:r>
                    </a:p>
                    <a:p>
                      <a:pPr marL="0" lvl="0" indent="0">
                        <a:spcAft>
                          <a:spcPts val="0"/>
                        </a:spcAft>
                        <a:buSzPts val="1000"/>
                        <a:buFont typeface="Symbol" panose="05050102010706020507" pitchFamily="18" charset="2"/>
                        <a:buChar char=""/>
                        <a:tabLst>
                          <a:tab pos="457200" algn="l"/>
                        </a:tabLst>
                      </a:pPr>
                      <a:r>
                        <a:rPr lang="ru-RU" sz="900" b="0" dirty="0" smtClean="0">
                          <a:effectLst/>
                          <a:latin typeface="Century Gothic" panose="020B0502020202020204" pitchFamily="34" charset="0"/>
                        </a:rPr>
                        <a:t> федеральные </a:t>
                      </a:r>
                      <a:r>
                        <a:rPr lang="ru-RU" sz="900" b="0" dirty="0">
                          <a:effectLst/>
                          <a:latin typeface="Century Gothic" panose="020B0502020202020204" pitchFamily="34" charset="0"/>
                        </a:rPr>
                        <a:t>учебные планы;</a:t>
                      </a:r>
                    </a:p>
                    <a:p>
                      <a:pPr marL="0" lvl="0" indent="0">
                        <a:spcAft>
                          <a:spcPts val="0"/>
                        </a:spcAft>
                        <a:buSzPts val="1000"/>
                        <a:buFont typeface="Symbol" panose="05050102010706020507" pitchFamily="18" charset="2"/>
                        <a:buChar char=""/>
                        <a:tabLst>
                          <a:tab pos="457200" algn="l"/>
                        </a:tabLst>
                      </a:pPr>
                      <a:r>
                        <a:rPr lang="ru-RU" sz="900" b="0" dirty="0" smtClean="0">
                          <a:effectLst/>
                          <a:latin typeface="Century Gothic" panose="020B0502020202020204" pitchFamily="34" charset="0"/>
                        </a:rPr>
                        <a:t> федеральный </a:t>
                      </a:r>
                      <a:r>
                        <a:rPr lang="ru-RU" sz="900" b="0" dirty="0">
                          <a:effectLst/>
                          <a:latin typeface="Century Gothic" panose="020B0502020202020204" pitchFamily="34" charset="0"/>
                        </a:rPr>
                        <a:t>план внеурочной деятельности;</a:t>
                      </a:r>
                    </a:p>
                    <a:p>
                      <a:pPr marL="0" lvl="0" indent="0">
                        <a:spcAft>
                          <a:spcPts val="0"/>
                        </a:spcAft>
                        <a:buSzPts val="1000"/>
                        <a:buFont typeface="Symbol" panose="05050102010706020507" pitchFamily="18" charset="2"/>
                        <a:buChar char=""/>
                        <a:tabLst>
                          <a:tab pos="457200" algn="l"/>
                        </a:tabLst>
                      </a:pPr>
                      <a:r>
                        <a:rPr lang="ru-RU" sz="900" b="0" dirty="0" smtClean="0">
                          <a:effectLst/>
                          <a:latin typeface="Century Gothic" panose="020B0502020202020204" pitchFamily="34" charset="0"/>
                        </a:rPr>
                        <a:t> федеральный </a:t>
                      </a:r>
                      <a:r>
                        <a:rPr lang="ru-RU" sz="900" b="0" dirty="0">
                          <a:effectLst/>
                          <a:latin typeface="Century Gothic" panose="020B0502020202020204" pitchFamily="34" charset="0"/>
                        </a:rPr>
                        <a:t>календарный учебный график;</a:t>
                      </a:r>
                    </a:p>
                    <a:p>
                      <a:pPr marL="0" lvl="0" indent="0">
                        <a:spcAft>
                          <a:spcPts val="0"/>
                        </a:spcAft>
                        <a:buSzPts val="1000"/>
                        <a:buFont typeface="Symbol" panose="05050102010706020507" pitchFamily="18" charset="2"/>
                        <a:buChar char=""/>
                        <a:tabLst>
                          <a:tab pos="457200" algn="l"/>
                        </a:tabLst>
                      </a:pPr>
                      <a:r>
                        <a:rPr lang="ru-RU" sz="900" b="0" dirty="0" smtClean="0">
                          <a:effectLst/>
                          <a:latin typeface="Century Gothic" panose="020B0502020202020204" pitchFamily="34" charset="0"/>
                        </a:rPr>
                        <a:t> федеральный </a:t>
                      </a:r>
                      <a:r>
                        <a:rPr lang="ru-RU" sz="900" b="0" dirty="0">
                          <a:effectLst/>
                          <a:latin typeface="Century Gothic" panose="020B0502020202020204" pitchFamily="34" charset="0"/>
                        </a:rPr>
                        <a:t>календарный план воспитательной работы;</a:t>
                      </a:r>
                    </a:p>
                    <a:p>
                      <a:pPr marL="0" lvl="0" indent="0">
                        <a:spcAft>
                          <a:spcPts val="0"/>
                        </a:spcAft>
                        <a:buSzPts val="1000"/>
                        <a:buFont typeface="Symbol" panose="05050102010706020507" pitchFamily="18" charset="2"/>
                        <a:buChar char=""/>
                        <a:tabLst>
                          <a:tab pos="457200" algn="l"/>
                        </a:tabLst>
                      </a:pPr>
                      <a:r>
                        <a:rPr lang="ru-RU" sz="900" b="0" dirty="0" smtClean="0">
                          <a:effectLst/>
                          <a:latin typeface="Century Gothic" panose="020B0502020202020204" pitchFamily="34" charset="0"/>
                        </a:rPr>
                        <a:t> федеральная </a:t>
                      </a:r>
                      <a:r>
                        <a:rPr lang="ru-RU" sz="900" b="0" dirty="0">
                          <a:effectLst/>
                          <a:latin typeface="Century Gothic" panose="020B0502020202020204" pitchFamily="34" charset="0"/>
                        </a:rPr>
                        <a:t>рабочая программа воспитания;</a:t>
                      </a:r>
                    </a:p>
                    <a:p>
                      <a:pPr marL="0" lvl="0" indent="0">
                        <a:spcAft>
                          <a:spcPts val="0"/>
                        </a:spcAft>
                        <a:buSzPts val="1000"/>
                        <a:buFont typeface="Symbol" panose="05050102010706020507" pitchFamily="18" charset="2"/>
                        <a:buChar char=""/>
                        <a:tabLst>
                          <a:tab pos="457200" algn="l"/>
                        </a:tabLst>
                      </a:pPr>
                      <a:r>
                        <a:rPr lang="ru-RU" sz="900" b="0" dirty="0" smtClean="0">
                          <a:effectLst/>
                          <a:latin typeface="Century Gothic" panose="020B0502020202020204" pitchFamily="34" charset="0"/>
                        </a:rPr>
                        <a:t> федеральные </a:t>
                      </a:r>
                      <a:r>
                        <a:rPr lang="ru-RU" sz="900" b="0" dirty="0">
                          <a:effectLst/>
                          <a:latin typeface="Century Gothic" panose="020B0502020202020204" pitchFamily="34" charset="0"/>
                        </a:rPr>
                        <a:t>рабочие программы учебных предметов;</a:t>
                      </a:r>
                    </a:p>
                    <a:p>
                      <a:pPr marL="0" lvl="0" indent="0">
                        <a:spcAft>
                          <a:spcPts val="0"/>
                        </a:spcAft>
                        <a:buSzPts val="1000"/>
                        <a:buFont typeface="Symbol" panose="05050102010706020507" pitchFamily="18" charset="2"/>
                        <a:buChar char=""/>
                        <a:tabLst>
                          <a:tab pos="457200" algn="l"/>
                        </a:tabLst>
                      </a:pPr>
                      <a:r>
                        <a:rPr lang="ru-RU" sz="900" b="0" dirty="0" smtClean="0">
                          <a:effectLst/>
                          <a:latin typeface="Century Gothic" panose="020B0502020202020204" pitchFamily="34" charset="0"/>
                        </a:rPr>
                        <a:t> программа </a:t>
                      </a:r>
                      <a:r>
                        <a:rPr lang="ru-RU" sz="900" b="0" dirty="0">
                          <a:effectLst/>
                          <a:latin typeface="Century Gothic" panose="020B0502020202020204" pitchFamily="34" charset="0"/>
                        </a:rPr>
                        <a:t>формирования УУД;</a:t>
                      </a:r>
                    </a:p>
                    <a:p>
                      <a:pPr marL="0" lvl="0" indent="0">
                        <a:spcAft>
                          <a:spcPts val="0"/>
                        </a:spcAft>
                        <a:buSzPts val="1000"/>
                        <a:buFont typeface="Symbol" panose="05050102010706020507" pitchFamily="18" charset="2"/>
                        <a:buChar char=""/>
                        <a:tabLst>
                          <a:tab pos="457200" algn="l"/>
                        </a:tabLst>
                      </a:pPr>
                      <a:r>
                        <a:rPr lang="ru-RU" sz="900" b="0" dirty="0" smtClean="0">
                          <a:effectLst/>
                          <a:latin typeface="Century Gothic" panose="020B0502020202020204" pitchFamily="34" charset="0"/>
                        </a:rPr>
                        <a:t> программа </a:t>
                      </a:r>
                      <a:r>
                        <a:rPr lang="ru-RU" sz="900" b="0" dirty="0">
                          <a:effectLst/>
                          <a:latin typeface="Century Gothic" panose="020B0502020202020204" pitchFamily="34" charset="0"/>
                        </a:rPr>
                        <a:t>коррекционной работы</a:t>
                      </a:r>
                      <a:endParaRPr lang="ru-RU" sz="900" b="0" dirty="0">
                        <a:effectLst/>
                        <a:latin typeface="Century Gothic" panose="020B0502020202020204" pitchFamily="34" charset="0"/>
                        <a:ea typeface="Times New Roman" panose="02020603050405020304" pitchFamily="18" charset="0"/>
                      </a:endParaRPr>
                    </a:p>
                  </a:txBody>
                  <a:tcPr marL="55761" marR="55761" marT="27881" marB="27881"/>
                </a:tc>
                <a:extLst>
                  <a:ext uri="{0D108BD9-81ED-4DB2-BD59-A6C34878D82A}">
                    <a16:rowId xmlns="" xmlns:a16="http://schemas.microsoft.com/office/drawing/2014/main" val="337617785"/>
                  </a:ext>
                </a:extLst>
              </a:tr>
              <a:tr h="0">
                <a:tc>
                  <a:txBody>
                    <a:bodyPr/>
                    <a:lstStyle/>
                    <a:p>
                      <a:pPr marL="0" indent="0" algn="ctr">
                        <a:spcAft>
                          <a:spcPts val="0"/>
                        </a:spcAft>
                      </a:pPr>
                      <a:r>
                        <a:rPr lang="ru-RU" sz="900" b="1" dirty="0">
                          <a:effectLst/>
                          <a:latin typeface="Century Gothic" panose="020B0502020202020204" pitchFamily="34" charset="0"/>
                        </a:rPr>
                        <a:t>Что будет обязательным для всех школ</a:t>
                      </a:r>
                      <a:endParaRPr lang="ru-RU" sz="900" b="1" dirty="0">
                        <a:effectLst/>
                        <a:latin typeface="Century Gothic" panose="020B0502020202020204" pitchFamily="34" charset="0"/>
                        <a:ea typeface="Times New Roman" panose="02020603050405020304" pitchFamily="18" charset="0"/>
                      </a:endParaRPr>
                    </a:p>
                  </a:txBody>
                  <a:tcPr marL="55761" marR="55761" marT="27881" marB="27881"/>
                </a:tc>
                <a:tc>
                  <a:txBody>
                    <a:bodyPr/>
                    <a:lstStyle/>
                    <a:p>
                      <a:pPr marL="0" indent="0">
                        <a:spcAft>
                          <a:spcPts val="0"/>
                        </a:spcAft>
                      </a:pPr>
                      <a:r>
                        <a:rPr lang="ru-RU" sz="900" b="0">
                          <a:effectLst/>
                          <a:latin typeface="Century Gothic" panose="020B0502020202020204" pitchFamily="34" charset="0"/>
                        </a:rPr>
                        <a:t>Обязательными для применения станут федеральные рабочие программы по предметам гуманитарного цикла: «Русский язык», «Литературное чтение» и «Окружающий мир» в начальных классах и «Русский язык», «Литература», «История», «Обществознание», «География» и «Основы безопасности жизнедеятельности» для основного общего и среднего общего образования.</a:t>
                      </a:r>
                    </a:p>
                    <a:p>
                      <a:pPr marL="0" indent="0">
                        <a:spcAft>
                          <a:spcPts val="0"/>
                        </a:spcAft>
                      </a:pPr>
                      <a:r>
                        <a:rPr lang="ru-RU" sz="900" b="0">
                          <a:effectLst/>
                          <a:latin typeface="Century Gothic" panose="020B0502020202020204" pitchFamily="34" charset="0"/>
                        </a:rPr>
                        <a:t>Обязательной к выполнению станет и федеральная рабочая программа воспитания, и федеральный календарный план воспитательной работы</a:t>
                      </a:r>
                      <a:endParaRPr lang="ru-RU" sz="900" b="0">
                        <a:effectLst/>
                        <a:latin typeface="Century Gothic" panose="020B0502020202020204" pitchFamily="34" charset="0"/>
                        <a:ea typeface="Times New Roman" panose="02020603050405020304" pitchFamily="18" charset="0"/>
                      </a:endParaRPr>
                    </a:p>
                  </a:txBody>
                  <a:tcPr marL="55761" marR="55761" marT="27881" marB="27881"/>
                </a:tc>
                <a:extLst>
                  <a:ext uri="{0D108BD9-81ED-4DB2-BD59-A6C34878D82A}">
                    <a16:rowId xmlns="" xmlns:a16="http://schemas.microsoft.com/office/drawing/2014/main" val="2840866236"/>
                  </a:ext>
                </a:extLst>
              </a:tr>
              <a:tr h="0">
                <a:tc>
                  <a:txBody>
                    <a:bodyPr/>
                    <a:lstStyle/>
                    <a:p>
                      <a:pPr marL="0" indent="0" algn="ctr">
                        <a:spcAft>
                          <a:spcPts val="0"/>
                        </a:spcAft>
                      </a:pPr>
                      <a:r>
                        <a:rPr lang="ru-RU" sz="900" b="1" dirty="0">
                          <a:effectLst/>
                          <a:latin typeface="Century Gothic" panose="020B0502020202020204" pitchFamily="34" charset="0"/>
                        </a:rPr>
                        <a:t>Как будут применять ФООП</a:t>
                      </a:r>
                      <a:endParaRPr lang="ru-RU" sz="900" b="1" dirty="0">
                        <a:effectLst/>
                        <a:latin typeface="Century Gothic" panose="020B0502020202020204" pitchFamily="34" charset="0"/>
                        <a:ea typeface="Times New Roman" panose="02020603050405020304" pitchFamily="18" charset="0"/>
                      </a:endParaRPr>
                    </a:p>
                  </a:txBody>
                  <a:tcPr marL="55761" marR="55761" marT="27881" marB="27881"/>
                </a:tc>
                <a:tc>
                  <a:txBody>
                    <a:bodyPr/>
                    <a:lstStyle/>
                    <a:p>
                      <a:pPr marL="0" indent="0">
                        <a:spcAft>
                          <a:spcPts val="0"/>
                        </a:spcAft>
                      </a:pPr>
                      <a:r>
                        <a:rPr lang="ru-RU" sz="900" b="0" dirty="0">
                          <a:effectLst/>
                          <a:latin typeface="Century Gothic" panose="020B0502020202020204" pitchFamily="34" charset="0"/>
                        </a:rPr>
                        <a:t>Школы смогут непосредственно применять ФООП или отдельные компоненты ФООП без составления собственных рабочих программ. При этом школы сохраняют право разработки собственных образовательных программ, но их содержание и планируемые результаты должны быть не ниже, чем в ФООП</a:t>
                      </a:r>
                      <a:endParaRPr lang="ru-RU" sz="900" b="0" dirty="0">
                        <a:effectLst/>
                        <a:latin typeface="Century Gothic" panose="020B0502020202020204" pitchFamily="34" charset="0"/>
                        <a:ea typeface="Times New Roman" panose="02020603050405020304" pitchFamily="18" charset="0"/>
                      </a:endParaRPr>
                    </a:p>
                  </a:txBody>
                  <a:tcPr marL="55761" marR="55761" marT="27881" marB="27881"/>
                </a:tc>
                <a:extLst>
                  <a:ext uri="{0D108BD9-81ED-4DB2-BD59-A6C34878D82A}">
                    <a16:rowId xmlns="" xmlns:a16="http://schemas.microsoft.com/office/drawing/2014/main" val="2475053321"/>
                  </a:ext>
                </a:extLst>
              </a:tr>
              <a:tr h="0">
                <a:tc>
                  <a:txBody>
                    <a:bodyPr/>
                    <a:lstStyle/>
                    <a:p>
                      <a:pPr marL="0" indent="0" algn="ctr">
                        <a:spcAft>
                          <a:spcPts val="0"/>
                        </a:spcAft>
                      </a:pPr>
                      <a:r>
                        <a:rPr lang="ru-RU" sz="900" b="1" dirty="0">
                          <a:effectLst/>
                          <a:latin typeface="Century Gothic" panose="020B0502020202020204" pitchFamily="34" charset="0"/>
                        </a:rPr>
                        <a:t>Что будет с углубленным обучением</a:t>
                      </a:r>
                      <a:endParaRPr lang="ru-RU" sz="900" b="1" dirty="0">
                        <a:effectLst/>
                        <a:latin typeface="Century Gothic" panose="020B0502020202020204" pitchFamily="34" charset="0"/>
                        <a:ea typeface="Times New Roman" panose="02020603050405020304" pitchFamily="18" charset="0"/>
                      </a:endParaRPr>
                    </a:p>
                  </a:txBody>
                  <a:tcPr marL="55761" marR="55761" marT="27881" marB="27881"/>
                </a:tc>
                <a:tc>
                  <a:txBody>
                    <a:bodyPr/>
                    <a:lstStyle/>
                    <a:p>
                      <a:pPr marL="0" indent="0">
                        <a:spcAft>
                          <a:spcPts val="0"/>
                        </a:spcAft>
                      </a:pPr>
                      <a:r>
                        <a:rPr lang="ru-RU" sz="900" b="0">
                          <a:effectLst/>
                          <a:latin typeface="Century Gothic" panose="020B0502020202020204" pitchFamily="34" charset="0"/>
                        </a:rPr>
                        <a:t>Школы вправе перераспределить часы в федеральных учебных планах на изучение учебных предметов, по которым не проводится ГИА, в пользу изучения иных учебных предметов, в том числе на организацию их углубленного изучения</a:t>
                      </a:r>
                      <a:endParaRPr lang="ru-RU" sz="900" b="0">
                        <a:effectLst/>
                        <a:latin typeface="Century Gothic" panose="020B0502020202020204" pitchFamily="34" charset="0"/>
                        <a:ea typeface="Times New Roman" panose="02020603050405020304" pitchFamily="18" charset="0"/>
                      </a:endParaRPr>
                    </a:p>
                  </a:txBody>
                  <a:tcPr marL="55761" marR="55761" marT="27881" marB="27881"/>
                </a:tc>
                <a:extLst>
                  <a:ext uri="{0D108BD9-81ED-4DB2-BD59-A6C34878D82A}">
                    <a16:rowId xmlns="" xmlns:a16="http://schemas.microsoft.com/office/drawing/2014/main" val="2760822759"/>
                  </a:ext>
                </a:extLst>
              </a:tr>
              <a:tr h="0">
                <a:tc>
                  <a:txBody>
                    <a:bodyPr/>
                    <a:lstStyle/>
                    <a:p>
                      <a:pPr marL="0" indent="0" algn="ctr">
                        <a:spcAft>
                          <a:spcPts val="0"/>
                        </a:spcAft>
                      </a:pPr>
                      <a:r>
                        <a:rPr lang="ru-RU" sz="900" b="1" dirty="0">
                          <a:effectLst/>
                          <a:latin typeface="Century Gothic" panose="020B0502020202020204" pitchFamily="34" charset="0"/>
                        </a:rPr>
                        <a:t>Когда школы перейдут на ФООП</a:t>
                      </a:r>
                      <a:endParaRPr lang="ru-RU" sz="900" b="1" dirty="0">
                        <a:effectLst/>
                        <a:latin typeface="Century Gothic" panose="020B0502020202020204" pitchFamily="34" charset="0"/>
                        <a:ea typeface="Times New Roman" panose="02020603050405020304" pitchFamily="18" charset="0"/>
                      </a:endParaRPr>
                    </a:p>
                  </a:txBody>
                  <a:tcPr marL="55761" marR="55761" marT="27881" marB="27881"/>
                </a:tc>
                <a:tc>
                  <a:txBody>
                    <a:bodyPr/>
                    <a:lstStyle/>
                    <a:p>
                      <a:pPr marL="0" indent="0">
                        <a:spcAft>
                          <a:spcPts val="0"/>
                        </a:spcAft>
                      </a:pPr>
                      <a:r>
                        <a:rPr lang="ru-RU" sz="900" b="0" dirty="0">
                          <a:effectLst/>
                          <a:latin typeface="Century Gothic" panose="020B0502020202020204" pitchFamily="34" charset="0"/>
                        </a:rPr>
                        <a:t>Переход школ на ФООП запланирован к 1 сентября 2023 </a:t>
                      </a:r>
                      <a:r>
                        <a:rPr lang="ru-RU" sz="900" b="0" dirty="0" smtClean="0">
                          <a:effectLst/>
                          <a:latin typeface="Century Gothic" panose="020B0502020202020204" pitchFamily="34" charset="0"/>
                        </a:rPr>
                        <a:t>года. Школы </a:t>
                      </a:r>
                      <a:r>
                        <a:rPr lang="ru-RU" sz="900" b="0" dirty="0">
                          <a:effectLst/>
                          <a:latin typeface="Century Gothic" panose="020B0502020202020204" pitchFamily="34" charset="0"/>
                        </a:rPr>
                        <a:t>должны привести ООП в соответствие с ФООП до 1 сентября 2023 </a:t>
                      </a:r>
                      <a:r>
                        <a:rPr lang="ru-RU" sz="900" b="0" dirty="0" smtClean="0">
                          <a:effectLst/>
                          <a:latin typeface="Century Gothic" panose="020B0502020202020204" pitchFamily="34" charset="0"/>
                        </a:rPr>
                        <a:t>года</a:t>
                      </a:r>
                      <a:endParaRPr lang="ru-RU" sz="900" b="0" dirty="0">
                        <a:effectLst/>
                        <a:latin typeface="Century Gothic" panose="020B0502020202020204" pitchFamily="34" charset="0"/>
                        <a:ea typeface="Times New Roman" panose="02020603050405020304" pitchFamily="18" charset="0"/>
                      </a:endParaRPr>
                    </a:p>
                  </a:txBody>
                  <a:tcPr marL="55761" marR="55761" marT="27881" marB="27881"/>
                </a:tc>
                <a:extLst>
                  <a:ext uri="{0D108BD9-81ED-4DB2-BD59-A6C34878D82A}">
                    <a16:rowId xmlns="" xmlns:a16="http://schemas.microsoft.com/office/drawing/2014/main" val="3487488482"/>
                  </a:ext>
                </a:extLst>
              </a:tr>
            </a:tbl>
          </a:graphicData>
        </a:graphic>
      </p:graphicFrame>
    </p:spTree>
    <p:extLst>
      <p:ext uri="{BB962C8B-B14F-4D97-AF65-F5344CB8AC3E}">
        <p14:creationId xmlns:p14="http://schemas.microsoft.com/office/powerpoint/2010/main" val="16028489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555525"/>
          </a:xfrm>
          <a:solidFill>
            <a:srgbClr val="FF0000"/>
          </a:solidFill>
        </p:spPr>
        <p:txBody>
          <a:bodyPr>
            <a:noAutofit/>
          </a:bodyPr>
          <a:lstStyle/>
          <a:p>
            <a:pPr algn="ctr"/>
            <a:r>
              <a:rPr lang="ru-RU" sz="2400" b="1" dirty="0" smtClean="0">
                <a:solidFill>
                  <a:schemeClr val="bg1"/>
                </a:solidFill>
                <a:latin typeface="Century Gothic" panose="020B0502020202020204" pitchFamily="34" charset="0"/>
              </a:rPr>
              <a:t>Алгоритм действий образовательной организации</a:t>
            </a:r>
            <a:r>
              <a:rPr lang="ru-RU" dirty="0">
                <a:solidFill>
                  <a:schemeClr val="bg1"/>
                </a:solidFill>
              </a:rPr>
              <a:t/>
            </a:r>
            <a:br>
              <a:rPr lang="ru-RU" dirty="0">
                <a:solidFill>
                  <a:schemeClr val="bg1"/>
                </a:solidFill>
              </a:rPr>
            </a:br>
            <a:endParaRPr lang="ru-RU" sz="28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graphicFrame>
        <p:nvGraphicFramePr>
          <p:cNvPr id="3" name="Схема 2"/>
          <p:cNvGraphicFramePr/>
          <p:nvPr>
            <p:extLst>
              <p:ext uri="{D42A27DB-BD31-4B8C-83A1-F6EECF244321}">
                <p14:modId xmlns:p14="http://schemas.microsoft.com/office/powerpoint/2010/main" val="2801266735"/>
              </p:ext>
            </p:extLst>
          </p:nvPr>
        </p:nvGraphicFramePr>
        <p:xfrm>
          <a:off x="251520" y="627534"/>
          <a:ext cx="864096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73248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55552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Этапы деятельности образовательной организации</a:t>
            </a:r>
            <a:r>
              <a:rPr lang="ru-RU" dirty="0">
                <a:solidFill>
                  <a:schemeClr val="bg1"/>
                </a:solidFill>
              </a:rPr>
              <a:t/>
            </a:r>
            <a:br>
              <a:rPr lang="ru-RU" dirty="0">
                <a:solidFill>
                  <a:schemeClr val="bg1"/>
                </a:solidFill>
              </a:rPr>
            </a:br>
            <a:endParaRPr lang="ru-RU" sz="28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graphicFrame>
        <p:nvGraphicFramePr>
          <p:cNvPr id="4" name="Схема 3"/>
          <p:cNvGraphicFramePr/>
          <p:nvPr>
            <p:extLst>
              <p:ext uri="{D42A27DB-BD31-4B8C-83A1-F6EECF244321}">
                <p14:modId xmlns:p14="http://schemas.microsoft.com/office/powerpoint/2010/main" val="2755254254"/>
              </p:ext>
            </p:extLst>
          </p:nvPr>
        </p:nvGraphicFramePr>
        <p:xfrm>
          <a:off x="1668016" y="627533"/>
          <a:ext cx="7368480" cy="4407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s://cdn-icons-png.flaticon.com/512/167/16770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96" y="555526"/>
            <a:ext cx="1584175"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icons-png.flaticon.com/512/854/85494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96" y="2931790"/>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7277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55552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Этапы деятельности образовательной организации</a:t>
            </a:r>
            <a:r>
              <a:rPr lang="ru-RU" dirty="0">
                <a:solidFill>
                  <a:schemeClr val="bg1"/>
                </a:solidFill>
              </a:rPr>
              <a:t/>
            </a:r>
            <a:br>
              <a:rPr lang="ru-RU" dirty="0">
                <a:solidFill>
                  <a:schemeClr val="bg1"/>
                </a:solidFill>
              </a:rPr>
            </a:br>
            <a:endParaRPr lang="ru-RU" sz="28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graphicFrame>
        <p:nvGraphicFramePr>
          <p:cNvPr id="4" name="Схема 3"/>
          <p:cNvGraphicFramePr/>
          <p:nvPr>
            <p:extLst>
              <p:ext uri="{D42A27DB-BD31-4B8C-83A1-F6EECF244321}">
                <p14:modId xmlns:p14="http://schemas.microsoft.com/office/powerpoint/2010/main" val="2610747870"/>
              </p:ext>
            </p:extLst>
          </p:nvPr>
        </p:nvGraphicFramePr>
        <p:xfrm>
          <a:off x="1668016" y="627533"/>
          <a:ext cx="7368480" cy="4407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s://cdn-icons-png.flaticon.com/512/167/16770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96" y="555526"/>
            <a:ext cx="1584175"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icons-png.flaticon.com/512/854/85494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96" y="2931790"/>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8267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55552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Материалы для участников семинара</a:t>
            </a:r>
            <a:endParaRPr lang="ru-RU" sz="28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pic>
        <p:nvPicPr>
          <p:cNvPr id="2050" name="Picture 2" descr="http://qrcoder.ru/code/?https%3A%2F%2Fdisk.yandex.ru%2Fd%2FUt-3boUFH3J5VQ&amp;4&a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699542"/>
            <a:ext cx="424847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6689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752;p45">
            <a:extLst>
              <a:ext uri="{FF2B5EF4-FFF2-40B4-BE49-F238E27FC236}">
                <a16:creationId xmlns="" xmlns:a16="http://schemas.microsoft.com/office/drawing/2014/main" id="{6D459C16-62C7-5F4F-B604-C129CDD2FCEE}"/>
              </a:ext>
            </a:extLst>
          </p:cNvPr>
          <p:cNvSpPr txBox="1"/>
          <p:nvPr/>
        </p:nvSpPr>
        <p:spPr>
          <a:xfrm>
            <a:off x="2366687" y="3660494"/>
            <a:ext cx="2154203" cy="1244486"/>
          </a:xfrm>
          <a:prstGeom prst="rect">
            <a:avLst/>
          </a:prstGeom>
          <a:solidFill>
            <a:srgbClr val="0033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RU" sz="1200" b="1" dirty="0">
                <a:solidFill>
                  <a:schemeClr val="bg1"/>
                </a:solidFill>
                <a:latin typeface="Century Gothic" panose="020B0502020202020204" pitchFamily="34" charset="0"/>
                <a:ea typeface="Fira Sans Extra Condensed"/>
                <a:cs typeface="Calibri" panose="020F0502020204030204" pitchFamily="34" charset="0"/>
                <a:sym typeface="Fira Sans Extra Condensed"/>
              </a:rPr>
              <a:t>ПЕРСПЕКТИВНЫЙ ПЛАН ДЕЯТЕЛЬНОСТИ</a:t>
            </a:r>
          </a:p>
          <a:p>
            <a:pPr marL="0" lvl="0" indent="0" algn="ctr" rtl="0">
              <a:spcBef>
                <a:spcPts val="0"/>
              </a:spcBef>
              <a:spcAft>
                <a:spcPts val="0"/>
              </a:spcAft>
              <a:buNone/>
            </a:pPr>
            <a:r>
              <a:rPr lang="ru-RU" sz="1200" b="1" dirty="0">
                <a:solidFill>
                  <a:schemeClr val="bg1"/>
                </a:solidFill>
                <a:latin typeface="Century Gothic" panose="020B0502020202020204" pitchFamily="34" charset="0"/>
                <a:ea typeface="Fira Sans Extra Condensed"/>
                <a:cs typeface="Calibri" panose="020F0502020204030204" pitchFamily="34" charset="0"/>
                <a:sym typeface="Fira Sans Extra Condensed"/>
              </a:rPr>
              <a:t>С КОМПЛЕКСОМ ЗАДАЧ ПРОГРАММЫ РАЗВИТИЯ</a:t>
            </a:r>
            <a:endParaRPr sz="1200" b="1" dirty="0">
              <a:solidFill>
                <a:schemeClr val="bg1"/>
              </a:solidFill>
              <a:latin typeface="Century Gothic" panose="020B0502020202020204" pitchFamily="34" charset="0"/>
              <a:ea typeface="Fira Sans Extra Condensed"/>
              <a:cs typeface="Calibri" panose="020F0502020204030204" pitchFamily="34" charset="0"/>
              <a:sym typeface="Fira Sans Extra Condensed"/>
            </a:endParaRPr>
          </a:p>
        </p:txBody>
      </p:sp>
      <p:pic>
        <p:nvPicPr>
          <p:cNvPr id="5" name="Picture 4" descr="D:\Архив\Разное\Картинки\map_russia_saratov_region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5375" y="699542"/>
            <a:ext cx="5660949" cy="3145584"/>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Google Shape;687;p20"/>
          <p:cNvSpPr txBox="1">
            <a:spLocks/>
          </p:cNvSpPr>
          <p:nvPr/>
        </p:nvSpPr>
        <p:spPr>
          <a:xfrm>
            <a:off x="2246526" y="1261432"/>
            <a:ext cx="4778789" cy="115444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ru-RU" sz="4400" b="1" dirty="0">
                <a:solidFill>
                  <a:srgbClr val="FF0000"/>
                </a:solidFill>
                <a:latin typeface="Century Gothic" panose="020B0502020202020204" pitchFamily="34" charset="0"/>
                <a:cs typeface="Calibri" panose="020F0502020204030204" pitchFamily="34" charset="0"/>
              </a:rPr>
              <a:t>25</a:t>
            </a:r>
          </a:p>
          <a:p>
            <a:pPr algn="ctr">
              <a:buClr>
                <a:schemeClr val="dk1"/>
              </a:buClr>
              <a:buSzPts val="1100"/>
            </a:pPr>
            <a:r>
              <a:rPr lang="ru-RU" sz="1800" b="1" dirty="0">
                <a:solidFill>
                  <a:srgbClr val="FF0000"/>
                </a:solidFill>
                <a:latin typeface="Century Gothic" panose="020B0502020202020204" pitchFamily="34" charset="0"/>
                <a:cs typeface="Calibri" panose="020F0502020204030204" pitchFamily="34" charset="0"/>
              </a:rPr>
              <a:t>школ региона – участники проекта</a:t>
            </a:r>
          </a:p>
          <a:p>
            <a:pPr algn="ctr">
              <a:buClr>
                <a:schemeClr val="dk1"/>
              </a:buClr>
              <a:buSzPts val="1100"/>
            </a:pPr>
            <a:r>
              <a:rPr lang="ru-RU" sz="4400" b="1" dirty="0">
                <a:solidFill>
                  <a:srgbClr val="FF0000"/>
                </a:solidFill>
                <a:latin typeface="Century Gothic" panose="020B0502020202020204" pitchFamily="34" charset="0"/>
                <a:cs typeface="Calibri" panose="020F0502020204030204" pitchFamily="34" charset="0"/>
              </a:rPr>
              <a:t>100%</a:t>
            </a:r>
          </a:p>
          <a:p>
            <a:pPr algn="ctr">
              <a:buClr>
                <a:schemeClr val="dk1"/>
              </a:buClr>
              <a:buSzPts val="1100"/>
            </a:pPr>
            <a:r>
              <a:rPr lang="ru-RU" sz="1800" b="1" dirty="0">
                <a:solidFill>
                  <a:srgbClr val="FF0000"/>
                </a:solidFill>
                <a:latin typeface="Century Gothic" panose="020B0502020202020204" pitchFamily="34" charset="0"/>
                <a:cs typeface="Calibri" panose="020F0502020204030204" pitchFamily="34" charset="0"/>
              </a:rPr>
              <a:t>школ региона прошли самодиагностику</a:t>
            </a:r>
          </a:p>
        </p:txBody>
      </p:sp>
      <p:pic>
        <p:nvPicPr>
          <p:cNvPr id="7" name="Рисунок 6"/>
          <p:cNvPicPr>
            <a:picLocks noChangeAspect="1"/>
          </p:cNvPicPr>
          <p:nvPr/>
        </p:nvPicPr>
        <p:blipFill rotWithShape="1">
          <a:blip r:embed="rId3"/>
          <a:srcRect l="41305" t="12746" r="26461" b="6011"/>
          <a:stretch/>
        </p:blipFill>
        <p:spPr>
          <a:xfrm>
            <a:off x="251520" y="717283"/>
            <a:ext cx="1634086" cy="2316678"/>
          </a:xfrm>
          <a:prstGeom prst="rect">
            <a:avLst/>
          </a:prstGeom>
          <a:ln>
            <a:noFill/>
          </a:ln>
          <a:effectLst>
            <a:outerShdw blurRad="292100" dist="139700" dir="2700000" algn="tl" rotWithShape="0">
              <a:srgbClr val="333333">
                <a:alpha val="65000"/>
              </a:srgbClr>
            </a:outerShdw>
          </a:effectLst>
        </p:spPr>
      </p:pic>
      <p:sp>
        <p:nvSpPr>
          <p:cNvPr id="8" name="Google Shape;4752;p45">
            <a:extLst>
              <a:ext uri="{FF2B5EF4-FFF2-40B4-BE49-F238E27FC236}">
                <a16:creationId xmlns="" xmlns:a16="http://schemas.microsoft.com/office/drawing/2014/main" id="{6D459C16-62C7-5F4F-B604-C129CDD2FCEE}"/>
              </a:ext>
            </a:extLst>
          </p:cNvPr>
          <p:cNvSpPr txBox="1"/>
          <p:nvPr/>
        </p:nvSpPr>
        <p:spPr>
          <a:xfrm>
            <a:off x="4658914" y="3660494"/>
            <a:ext cx="2709711" cy="1244486"/>
          </a:xfrm>
          <a:prstGeom prst="rect">
            <a:avLst/>
          </a:prstGeom>
          <a:solidFill>
            <a:srgbClr val="0033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RU" sz="1200" b="1" dirty="0">
                <a:solidFill>
                  <a:schemeClr val="bg1"/>
                </a:solidFill>
                <a:latin typeface="Century Gothic" panose="020B0502020202020204" pitchFamily="34" charset="0"/>
                <a:ea typeface="Fira Sans Extra Condensed"/>
                <a:cs typeface="Calibri" panose="020F0502020204030204" pitchFamily="34" charset="0"/>
                <a:sym typeface="Fira Sans Extra Condensed"/>
              </a:rPr>
              <a:t>ОБУЧЕНИЕ ШКОЛЬНЫХ КОМАНД ПО ПРОГРАММЕ «ШКОЛА МИНПРОСВЕЩЕНИЯ РОССИИ: НОВЫЕ ВОЗМОЖНОСТИ ДЛЯ ПОВЫШЕНИЯ КАЧЕСТВА ОБРАЗОВАНИЯ»</a:t>
            </a:r>
            <a:endParaRPr sz="1200" b="1" dirty="0">
              <a:solidFill>
                <a:schemeClr val="bg1"/>
              </a:solidFill>
              <a:latin typeface="Century Gothic" panose="020B0502020202020204" pitchFamily="34" charset="0"/>
              <a:ea typeface="Fira Sans Extra Condensed"/>
              <a:cs typeface="Calibri" panose="020F0502020204030204" pitchFamily="34" charset="0"/>
              <a:sym typeface="Fira Sans Extra Condensed"/>
            </a:endParaRPr>
          </a:p>
        </p:txBody>
      </p:sp>
      <p:pic>
        <p:nvPicPr>
          <p:cNvPr id="9" name="Picture 4" descr="https://sun7-9.userapi.com/impg/UZoSScm_c4sImGe76F5woZ0dOoo42-8TVGb5Hw/z_lRk2SIQuw.jpg?size=543x407&amp;quality=95&amp;sign=a0d9d462c7d865a8ea86c9ef92ecebfd&amp;type=albu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591"/>
          <a:stretch/>
        </p:blipFill>
        <p:spPr bwMode="auto">
          <a:xfrm>
            <a:off x="261653" y="3660494"/>
            <a:ext cx="1967010" cy="1244486"/>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 xmlns:a16="http://schemas.microsoft.com/office/drawing/2014/main" id="{EC20A279-9A58-4E70-9174-FC92EDB7F3FF}"/>
              </a:ext>
            </a:extLst>
          </p:cNvPr>
          <p:cNvPicPr>
            <a:picLocks noChangeAspect="1"/>
          </p:cNvPicPr>
          <p:nvPr/>
        </p:nvPicPr>
        <p:blipFill rotWithShape="1">
          <a:blip r:embed="rId5"/>
          <a:srcRect l="24999" t="12089" r="41819" b="4191"/>
          <a:stretch/>
        </p:blipFill>
        <p:spPr>
          <a:xfrm>
            <a:off x="7332080" y="717283"/>
            <a:ext cx="1632408" cy="2316678"/>
          </a:xfrm>
          <a:prstGeom prst="rect">
            <a:avLst/>
          </a:prstGeom>
          <a:ln>
            <a:noFill/>
          </a:ln>
          <a:effectLst>
            <a:outerShdw blurRad="292100" dist="139700" dir="2700000" algn="tl" rotWithShape="0">
              <a:srgbClr val="333333">
                <a:alpha val="65000"/>
              </a:srgbClr>
            </a:outerShdw>
          </a:effectLst>
        </p:spPr>
      </p:pic>
      <p:pic>
        <p:nvPicPr>
          <p:cNvPr id="11" name="Picture 2" descr="http://qrcoder.ru/code/?https%3A%2F%2Fsoiro64.ru%2Fwp-content%2Fuploads%2F2022%2F08%2Fchek-listy_s-oblozhkoj.pdf&amp;4&amp;0">
            <a:extLst>
              <a:ext uri="{FF2B5EF4-FFF2-40B4-BE49-F238E27FC236}">
                <a16:creationId xmlns="" xmlns:a16="http://schemas.microsoft.com/office/drawing/2014/main" id="{38493412-7493-4166-AE35-508B6E6A59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9188" y="3660494"/>
            <a:ext cx="1178191" cy="117819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56352C14-E756-47E9-94F3-12C75E5C91D8}"/>
              </a:ext>
            </a:extLst>
          </p:cNvPr>
          <p:cNvSpPr txBox="1"/>
          <p:nvPr/>
        </p:nvSpPr>
        <p:spPr>
          <a:xfrm>
            <a:off x="0" y="-20538"/>
            <a:ext cx="9144000" cy="461665"/>
          </a:xfrm>
          <a:prstGeom prst="rect">
            <a:avLst/>
          </a:prstGeom>
          <a:solidFill>
            <a:srgbClr val="003366"/>
          </a:solidFill>
        </p:spPr>
        <p:txBody>
          <a:bodyPr wrap="square" rtlCol="0">
            <a:spAutoFit/>
          </a:bodyPr>
          <a:lstStyle/>
          <a:p>
            <a:pPr algn="ctr"/>
            <a:r>
              <a:rPr lang="ru-RU" sz="2400" b="1" dirty="0" smtClean="0">
                <a:solidFill>
                  <a:schemeClr val="bg1"/>
                </a:solidFill>
                <a:latin typeface="Century Gothic" panose="020B0502020202020204" pitchFamily="34" charset="0"/>
              </a:rPr>
              <a:t>Проект «Школа </a:t>
            </a:r>
            <a:r>
              <a:rPr lang="ru-RU" sz="2400" b="1" dirty="0" err="1" smtClean="0">
                <a:solidFill>
                  <a:schemeClr val="bg1"/>
                </a:solidFill>
                <a:latin typeface="Century Gothic" panose="020B0502020202020204" pitchFamily="34" charset="0"/>
              </a:rPr>
              <a:t>Минпросвещения</a:t>
            </a:r>
            <a:r>
              <a:rPr lang="ru-RU" sz="2400" b="1" dirty="0" smtClean="0">
                <a:solidFill>
                  <a:schemeClr val="bg1"/>
                </a:solidFill>
                <a:latin typeface="Century Gothic" panose="020B0502020202020204" pitchFamily="34" charset="0"/>
              </a:rPr>
              <a:t> России»</a:t>
            </a:r>
            <a:endParaRPr lang="ru-RU"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7313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oogle Shape;753;p29"/>
          <p:cNvCxnSpPr>
            <a:cxnSpLocks/>
          </p:cNvCxnSpPr>
          <p:nvPr/>
        </p:nvCxnSpPr>
        <p:spPr>
          <a:xfrm>
            <a:off x="599090" y="4276794"/>
            <a:ext cx="4902310" cy="11"/>
          </a:xfrm>
          <a:prstGeom prst="straightConnector1">
            <a:avLst/>
          </a:prstGeom>
          <a:noFill/>
          <a:ln w="9525" cap="flat" cmpd="sng">
            <a:solidFill>
              <a:schemeClr val="dk2"/>
            </a:solidFill>
            <a:prstDash val="solid"/>
            <a:round/>
            <a:headEnd type="oval" w="med" len="med"/>
            <a:tailEnd type="none" w="med" len="med"/>
          </a:ln>
        </p:spPr>
      </p:cxnSp>
      <p:cxnSp>
        <p:nvCxnSpPr>
          <p:cNvPr id="5" name="Google Shape;755;p29"/>
          <p:cNvCxnSpPr>
            <a:cxnSpLocks/>
          </p:cNvCxnSpPr>
          <p:nvPr/>
        </p:nvCxnSpPr>
        <p:spPr>
          <a:xfrm flipV="1">
            <a:off x="5501400" y="4276794"/>
            <a:ext cx="3185400" cy="12"/>
          </a:xfrm>
          <a:prstGeom prst="straightConnector1">
            <a:avLst/>
          </a:prstGeom>
          <a:noFill/>
          <a:ln w="9525" cap="flat" cmpd="sng">
            <a:solidFill>
              <a:schemeClr val="dk2"/>
            </a:solidFill>
            <a:prstDash val="solid"/>
            <a:round/>
            <a:headEnd type="none" w="med" len="med"/>
            <a:tailEnd type="oval" w="med" len="med"/>
          </a:ln>
        </p:spPr>
      </p:cxnSp>
      <p:pic>
        <p:nvPicPr>
          <p:cNvPr id="6" name="Picture 2" descr="https://abrakadabra.fun/uploads/posts/2021-12/1639641044_8-abrakadabra-fun-p-konturi-rossii-risunok-9.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610676" y="845428"/>
            <a:ext cx="4876802" cy="29565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 xmlns:a16="http://schemas.microsoft.com/office/drawing/2014/main" id="{9E90A9CA-B616-0D41-98B6-DC9F4B04411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99089" y="1802641"/>
            <a:ext cx="1488576" cy="1630909"/>
          </a:xfrm>
          <a:prstGeom prst="rect">
            <a:avLst/>
          </a:prstGeom>
        </p:spPr>
      </p:pic>
      <p:sp>
        <p:nvSpPr>
          <p:cNvPr id="8" name="Google Shape;4642;p43">
            <a:extLst>
              <a:ext uri="{FF2B5EF4-FFF2-40B4-BE49-F238E27FC236}">
                <a16:creationId xmlns="" xmlns:a16="http://schemas.microsoft.com/office/drawing/2014/main" id="{8A1B34B8-CF08-1341-91F6-D619E60EDC20}"/>
              </a:ext>
            </a:extLst>
          </p:cNvPr>
          <p:cNvSpPr txBox="1"/>
          <p:nvPr/>
        </p:nvSpPr>
        <p:spPr>
          <a:xfrm flipH="1">
            <a:off x="599089" y="4576341"/>
            <a:ext cx="8087710" cy="428107"/>
          </a:xfrm>
          <a:prstGeom prst="rect">
            <a:avLst/>
          </a:prstGeom>
          <a:solidFill>
            <a:srgbClr val="FF0000"/>
          </a:solidFill>
          <a:ln w="19050" cap="flat" cmpd="sng">
            <a:solidFill>
              <a:schemeClr val="lt1"/>
            </a:solidFill>
            <a:prstDash val="solid"/>
            <a:round/>
            <a:headEnd type="none" w="sm" len="sm"/>
            <a:tailEnd type="none" w="sm" len="sm"/>
          </a:ln>
        </p:spPr>
        <p:txBody>
          <a:bodyPr spcFirstLastPara="1" wrap="square" lIns="137150" tIns="91425" rIns="137150" bIns="91425" anchor="ctr" anchorCtr="0">
            <a:noAutofit/>
          </a:bodyPr>
          <a:lstStyle/>
          <a:p>
            <a:pPr marL="0" lvl="0" indent="0" algn="ctr" rtl="0">
              <a:lnSpc>
                <a:spcPct val="100000"/>
              </a:lnSpc>
              <a:spcBef>
                <a:spcPts val="0"/>
              </a:spcBef>
              <a:spcAft>
                <a:spcPts val="0"/>
              </a:spcAft>
              <a:buClr>
                <a:srgbClr val="000000"/>
              </a:buClr>
              <a:buSzPts val="1100"/>
              <a:buFont typeface="Arial"/>
              <a:buNone/>
            </a:pPr>
            <a:r>
              <a:rPr lang="ru-RU" sz="1800" b="1" dirty="0">
                <a:solidFill>
                  <a:schemeClr val="lt1"/>
                </a:solidFill>
                <a:latin typeface="Century Gothic" panose="020B0502020202020204" pitchFamily="34" charset="0"/>
                <a:ea typeface="Fira Sans Extra Condensed"/>
                <a:cs typeface="Calibri" panose="020F0502020204030204" pitchFamily="34" charset="0"/>
                <a:sym typeface="Fira Sans Extra Condensed"/>
              </a:rPr>
              <a:t>СЕТЕВОЕ МЕЖРЕГИОНАЛЬНОЕ ПАРТНЕРСТВО</a:t>
            </a:r>
            <a:endParaRPr sz="1800" b="1" dirty="0">
              <a:solidFill>
                <a:schemeClr val="lt1"/>
              </a:solidFill>
              <a:latin typeface="Century Gothic" panose="020B0502020202020204" pitchFamily="34" charset="0"/>
              <a:ea typeface="Fira Sans Extra Condensed"/>
              <a:cs typeface="Calibri" panose="020F0502020204030204" pitchFamily="34" charset="0"/>
              <a:sym typeface="Fira Sans Extra Condensed"/>
            </a:endParaRPr>
          </a:p>
        </p:txBody>
      </p:sp>
      <p:sp>
        <p:nvSpPr>
          <p:cNvPr id="9" name="Google Shape;4642;p43">
            <a:extLst>
              <a:ext uri="{FF2B5EF4-FFF2-40B4-BE49-F238E27FC236}">
                <a16:creationId xmlns="" xmlns:a16="http://schemas.microsoft.com/office/drawing/2014/main" id="{57B7E5E7-D282-4948-940D-5F8DA9852029}"/>
              </a:ext>
            </a:extLst>
          </p:cNvPr>
          <p:cNvSpPr txBox="1"/>
          <p:nvPr/>
        </p:nvSpPr>
        <p:spPr>
          <a:xfrm flipH="1">
            <a:off x="599089" y="627534"/>
            <a:ext cx="8087710" cy="428107"/>
          </a:xfrm>
          <a:prstGeom prst="rect">
            <a:avLst/>
          </a:prstGeom>
          <a:solidFill>
            <a:srgbClr val="FF0000"/>
          </a:solidFill>
          <a:ln w="19050" cap="flat" cmpd="sng">
            <a:solidFill>
              <a:schemeClr val="lt1"/>
            </a:solidFill>
            <a:prstDash val="solid"/>
            <a:round/>
            <a:headEnd type="none" w="sm" len="sm"/>
            <a:tailEnd type="none" w="sm" len="sm"/>
          </a:ln>
        </p:spPr>
        <p:txBody>
          <a:bodyPr spcFirstLastPara="1" wrap="square" lIns="137150" tIns="91425" rIns="137150" bIns="91425" anchor="ctr" anchorCtr="0">
            <a:noAutofit/>
          </a:bodyPr>
          <a:lstStyle/>
          <a:p>
            <a:pPr marL="0" lvl="0" indent="0" algn="ctr" rtl="0">
              <a:lnSpc>
                <a:spcPct val="100000"/>
              </a:lnSpc>
              <a:spcBef>
                <a:spcPts val="0"/>
              </a:spcBef>
              <a:spcAft>
                <a:spcPts val="0"/>
              </a:spcAft>
              <a:buClr>
                <a:srgbClr val="000000"/>
              </a:buClr>
              <a:buSzPts val="1100"/>
              <a:buFont typeface="Arial"/>
              <a:buNone/>
            </a:pPr>
            <a:r>
              <a:rPr lang="ru-RU" sz="1800" b="1" dirty="0">
                <a:solidFill>
                  <a:schemeClr val="lt1"/>
                </a:solidFill>
                <a:latin typeface="Century Gothic" panose="020B0502020202020204" pitchFamily="34" charset="0"/>
                <a:ea typeface="Fira Sans Extra Condensed"/>
                <a:cs typeface="Calibri" panose="020F0502020204030204" pitchFamily="34" charset="0"/>
                <a:sym typeface="Fira Sans Extra Condensed"/>
              </a:rPr>
              <a:t>СЕТЕВОЕ МЕЖМУНИЦИПАЛЬНОЕ СОТРУДНИЧЕСТВО</a:t>
            </a:r>
            <a:endParaRPr sz="1800" b="1" dirty="0">
              <a:solidFill>
                <a:schemeClr val="lt1"/>
              </a:solidFill>
              <a:latin typeface="Century Gothic" panose="020B0502020202020204" pitchFamily="34" charset="0"/>
              <a:ea typeface="Fira Sans Extra Condensed"/>
              <a:cs typeface="Calibri" panose="020F0502020204030204" pitchFamily="34" charset="0"/>
              <a:sym typeface="Fira Sans Extra Condensed"/>
            </a:endParaRPr>
          </a:p>
        </p:txBody>
      </p:sp>
      <p:sp>
        <p:nvSpPr>
          <p:cNvPr id="10" name="Google Shape;4752;p45">
            <a:extLst>
              <a:ext uri="{FF2B5EF4-FFF2-40B4-BE49-F238E27FC236}">
                <a16:creationId xmlns="" xmlns:a16="http://schemas.microsoft.com/office/drawing/2014/main" id="{D5ABCB61-FF37-0043-944E-C90688A06B6D}"/>
              </a:ext>
            </a:extLst>
          </p:cNvPr>
          <p:cNvSpPr txBox="1"/>
          <p:nvPr/>
        </p:nvSpPr>
        <p:spPr>
          <a:xfrm>
            <a:off x="770082" y="3978572"/>
            <a:ext cx="1044655" cy="504322"/>
          </a:xfrm>
          <a:prstGeom prst="rect">
            <a:avLst/>
          </a:prstGeom>
          <a:solidFill>
            <a:schemeClr val="bg1">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RU" sz="900" b="1" dirty="0">
                <a:solidFill>
                  <a:schemeClr val="bg1"/>
                </a:solidFill>
                <a:latin typeface="Century Gothic" panose="020B0502020202020204" pitchFamily="34" charset="0"/>
                <a:ea typeface="Fira Sans Extra Condensed"/>
                <a:cs typeface="Calibri" panose="020F0502020204030204" pitchFamily="34" charset="0"/>
                <a:sym typeface="Fira Sans Extra Condensed"/>
              </a:rPr>
              <a:t>ЗНАНИЕ</a:t>
            </a:r>
            <a:endParaRPr sz="900" b="1" dirty="0">
              <a:solidFill>
                <a:schemeClr val="bg1"/>
              </a:solidFill>
              <a:latin typeface="Century Gothic" panose="020B0502020202020204" pitchFamily="34" charset="0"/>
              <a:ea typeface="Fira Sans Extra Condensed"/>
              <a:cs typeface="Calibri" panose="020F0502020204030204" pitchFamily="34" charset="0"/>
              <a:sym typeface="Fira Sans Extra Condensed"/>
            </a:endParaRPr>
          </a:p>
        </p:txBody>
      </p:sp>
      <p:sp>
        <p:nvSpPr>
          <p:cNvPr id="11" name="Google Shape;4752;p45">
            <a:extLst>
              <a:ext uri="{FF2B5EF4-FFF2-40B4-BE49-F238E27FC236}">
                <a16:creationId xmlns="" xmlns:a16="http://schemas.microsoft.com/office/drawing/2014/main" id="{86EFFC39-54F8-A44A-8468-2125BC85F3D2}"/>
              </a:ext>
            </a:extLst>
          </p:cNvPr>
          <p:cNvSpPr txBox="1"/>
          <p:nvPr/>
        </p:nvSpPr>
        <p:spPr>
          <a:xfrm>
            <a:off x="1917635" y="3978572"/>
            <a:ext cx="1044655" cy="504322"/>
          </a:xfrm>
          <a:prstGeom prst="rect">
            <a:avLst/>
          </a:prstGeom>
          <a:solidFill>
            <a:schemeClr val="bg1">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RU" sz="900" b="1" dirty="0">
                <a:solidFill>
                  <a:schemeClr val="bg1"/>
                </a:solidFill>
                <a:latin typeface="Century Gothic" panose="020B0502020202020204" pitchFamily="34" charset="0"/>
                <a:ea typeface="Fira Sans Extra Condensed"/>
                <a:cs typeface="Calibri" panose="020F0502020204030204" pitchFamily="34" charset="0"/>
                <a:sym typeface="Fira Sans Extra Condensed"/>
              </a:rPr>
              <a:t>ЗДОРОВЬЕ</a:t>
            </a:r>
            <a:endParaRPr sz="900" b="1" dirty="0">
              <a:solidFill>
                <a:schemeClr val="bg1"/>
              </a:solidFill>
              <a:latin typeface="Century Gothic" panose="020B0502020202020204" pitchFamily="34" charset="0"/>
              <a:ea typeface="Fira Sans Extra Condensed"/>
              <a:cs typeface="Calibri" panose="020F0502020204030204" pitchFamily="34" charset="0"/>
              <a:sym typeface="Fira Sans Extra Condensed"/>
            </a:endParaRPr>
          </a:p>
        </p:txBody>
      </p:sp>
      <p:sp>
        <p:nvSpPr>
          <p:cNvPr id="12" name="Google Shape;4752;p45">
            <a:extLst>
              <a:ext uri="{FF2B5EF4-FFF2-40B4-BE49-F238E27FC236}">
                <a16:creationId xmlns="" xmlns:a16="http://schemas.microsoft.com/office/drawing/2014/main" id="{6D459C16-62C7-5F4F-B604-C129CDD2FCEE}"/>
              </a:ext>
            </a:extLst>
          </p:cNvPr>
          <p:cNvSpPr txBox="1"/>
          <p:nvPr/>
        </p:nvSpPr>
        <p:spPr>
          <a:xfrm>
            <a:off x="3072928" y="3977986"/>
            <a:ext cx="1095690" cy="504322"/>
          </a:xfrm>
          <a:prstGeom prst="rect">
            <a:avLst/>
          </a:prstGeom>
          <a:solidFill>
            <a:schemeClr val="bg1">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RU" sz="900" b="1" dirty="0">
                <a:solidFill>
                  <a:schemeClr val="bg1"/>
                </a:solidFill>
                <a:latin typeface="Century Gothic" panose="020B0502020202020204" pitchFamily="34" charset="0"/>
                <a:ea typeface="Fira Sans Extra Condensed"/>
                <a:cs typeface="Calibri" panose="020F0502020204030204" pitchFamily="34" charset="0"/>
                <a:sym typeface="Fira Sans Extra Condensed"/>
              </a:rPr>
              <a:t>ТВОРЧЕСТВО</a:t>
            </a:r>
            <a:endParaRPr sz="900" b="1" dirty="0">
              <a:solidFill>
                <a:schemeClr val="bg1"/>
              </a:solidFill>
              <a:latin typeface="Century Gothic" panose="020B0502020202020204" pitchFamily="34" charset="0"/>
              <a:ea typeface="Fira Sans Extra Condensed"/>
              <a:cs typeface="Calibri" panose="020F0502020204030204" pitchFamily="34" charset="0"/>
              <a:sym typeface="Fira Sans Extra Condensed"/>
            </a:endParaRPr>
          </a:p>
        </p:txBody>
      </p:sp>
      <p:sp>
        <p:nvSpPr>
          <p:cNvPr id="13" name="Google Shape;4752;p45">
            <a:extLst>
              <a:ext uri="{FF2B5EF4-FFF2-40B4-BE49-F238E27FC236}">
                <a16:creationId xmlns="" xmlns:a16="http://schemas.microsoft.com/office/drawing/2014/main" id="{86C6F1BF-E073-474D-840E-217F876E0D86}"/>
              </a:ext>
            </a:extLst>
          </p:cNvPr>
          <p:cNvSpPr txBox="1"/>
          <p:nvPr/>
        </p:nvSpPr>
        <p:spPr>
          <a:xfrm>
            <a:off x="4305382" y="3977986"/>
            <a:ext cx="1195453" cy="504322"/>
          </a:xfrm>
          <a:prstGeom prst="rect">
            <a:avLst/>
          </a:prstGeom>
          <a:solidFill>
            <a:schemeClr val="bg1">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RU" sz="900" b="1" dirty="0">
                <a:solidFill>
                  <a:schemeClr val="bg1"/>
                </a:solidFill>
                <a:latin typeface="Century Gothic" panose="020B0502020202020204" pitchFamily="34" charset="0"/>
                <a:ea typeface="Fira Sans Extra Condensed"/>
                <a:cs typeface="Calibri" panose="020F0502020204030204" pitchFamily="34" charset="0"/>
                <a:sym typeface="Fira Sans Extra Condensed"/>
              </a:rPr>
              <a:t>ВОСПИТАНИЕ</a:t>
            </a:r>
            <a:endParaRPr sz="900" b="1" dirty="0">
              <a:solidFill>
                <a:schemeClr val="bg1"/>
              </a:solidFill>
              <a:latin typeface="Century Gothic" panose="020B0502020202020204" pitchFamily="34" charset="0"/>
              <a:ea typeface="Fira Sans Extra Condensed"/>
              <a:cs typeface="Calibri" panose="020F0502020204030204" pitchFamily="34" charset="0"/>
              <a:sym typeface="Fira Sans Extra Condensed"/>
            </a:endParaRPr>
          </a:p>
        </p:txBody>
      </p:sp>
      <p:sp>
        <p:nvSpPr>
          <p:cNvPr id="14" name="Google Shape;4752;p45">
            <a:extLst>
              <a:ext uri="{FF2B5EF4-FFF2-40B4-BE49-F238E27FC236}">
                <a16:creationId xmlns="" xmlns:a16="http://schemas.microsoft.com/office/drawing/2014/main" id="{D9CE2938-3209-B14C-B825-9A9365AAA52B}"/>
              </a:ext>
            </a:extLst>
          </p:cNvPr>
          <p:cNvSpPr txBox="1"/>
          <p:nvPr/>
        </p:nvSpPr>
        <p:spPr>
          <a:xfrm>
            <a:off x="5611472" y="3982236"/>
            <a:ext cx="1348087" cy="504322"/>
          </a:xfrm>
          <a:prstGeom prst="rect">
            <a:avLst/>
          </a:prstGeom>
          <a:solidFill>
            <a:schemeClr val="bg1">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RU" sz="900" b="1" dirty="0">
                <a:solidFill>
                  <a:schemeClr val="bg1"/>
                </a:solidFill>
                <a:latin typeface="Century Gothic" panose="020B0502020202020204" pitchFamily="34" charset="0"/>
                <a:ea typeface="Fira Sans Extra Condensed"/>
                <a:cs typeface="Calibri" panose="020F0502020204030204" pitchFamily="34" charset="0"/>
                <a:sym typeface="Fira Sans Extra Condensed"/>
              </a:rPr>
              <a:t>ПРОФОРИЕНТАЦИЯ</a:t>
            </a:r>
            <a:endParaRPr sz="900" b="1" dirty="0">
              <a:solidFill>
                <a:schemeClr val="bg1"/>
              </a:solidFill>
              <a:latin typeface="Century Gothic" panose="020B0502020202020204" pitchFamily="34" charset="0"/>
              <a:ea typeface="Fira Sans Extra Condensed"/>
              <a:cs typeface="Calibri" panose="020F0502020204030204" pitchFamily="34" charset="0"/>
              <a:sym typeface="Fira Sans Extra Condensed"/>
            </a:endParaRPr>
          </a:p>
        </p:txBody>
      </p:sp>
      <p:sp>
        <p:nvSpPr>
          <p:cNvPr id="15" name="Google Shape;4752;p45">
            <a:extLst>
              <a:ext uri="{FF2B5EF4-FFF2-40B4-BE49-F238E27FC236}">
                <a16:creationId xmlns="" xmlns:a16="http://schemas.microsoft.com/office/drawing/2014/main" id="{FDC0EE1A-6DCA-4C46-90E4-97ECB3270776}"/>
              </a:ext>
            </a:extLst>
          </p:cNvPr>
          <p:cNvSpPr txBox="1"/>
          <p:nvPr/>
        </p:nvSpPr>
        <p:spPr>
          <a:xfrm>
            <a:off x="7112345" y="3978572"/>
            <a:ext cx="1348087" cy="504322"/>
          </a:xfrm>
          <a:prstGeom prst="rect">
            <a:avLst/>
          </a:prstGeom>
          <a:solidFill>
            <a:schemeClr val="bg1">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RU" sz="900" b="1" dirty="0">
                <a:solidFill>
                  <a:schemeClr val="bg1"/>
                </a:solidFill>
                <a:latin typeface="Century Gothic" panose="020B0502020202020204" pitchFamily="34" charset="0"/>
                <a:ea typeface="Fira Sans Extra Condensed"/>
                <a:cs typeface="Calibri" panose="020F0502020204030204" pitchFamily="34" charset="0"/>
                <a:sym typeface="Fira Sans Extra Condensed"/>
              </a:rPr>
              <a:t>ИНФРАСТРУКТУРА</a:t>
            </a:r>
            <a:endParaRPr sz="900" b="1" dirty="0">
              <a:solidFill>
                <a:schemeClr val="bg1"/>
              </a:solidFill>
              <a:latin typeface="Century Gothic" panose="020B0502020202020204" pitchFamily="34" charset="0"/>
              <a:ea typeface="Fira Sans Extra Condensed"/>
              <a:cs typeface="Calibri" panose="020F0502020204030204" pitchFamily="34" charset="0"/>
              <a:sym typeface="Fira Sans Extra Condensed"/>
            </a:endParaRPr>
          </a:p>
        </p:txBody>
      </p:sp>
      <p:sp>
        <p:nvSpPr>
          <p:cNvPr id="16" name="Google Shape;2527;p30">
            <a:extLst>
              <a:ext uri="{FF2B5EF4-FFF2-40B4-BE49-F238E27FC236}">
                <a16:creationId xmlns="" xmlns:a16="http://schemas.microsoft.com/office/drawing/2014/main" id="{6E582182-6F5A-4D41-9B78-F669F785FBE3}"/>
              </a:ext>
            </a:extLst>
          </p:cNvPr>
          <p:cNvSpPr/>
          <p:nvPr/>
        </p:nvSpPr>
        <p:spPr>
          <a:xfrm>
            <a:off x="5081663" y="1966377"/>
            <a:ext cx="3605136" cy="1685493"/>
          </a:xfrm>
          <a:prstGeom prst="roundRect">
            <a:avLst>
              <a:gd name="adj" fmla="val 6855"/>
            </a:avLst>
          </a:prstGeom>
          <a:solidFill>
            <a:srgbClr val="FFFFFF"/>
          </a:solidFill>
          <a:ln w="12700" cap="flat" cmpd="sng">
            <a:solidFill>
              <a:srgbClr val="003366"/>
            </a:solidFill>
            <a:prstDash val="solid"/>
            <a:round/>
            <a:headEnd type="none" w="sm" len="sm"/>
            <a:tailEnd type="none" w="sm" len="sm"/>
          </a:ln>
        </p:spPr>
        <p:txBody>
          <a:bodyPr spcFirstLastPara="1" wrap="square" lIns="91425" tIns="91425" rIns="91425" bIns="91425" anchor="ctr" anchorCtr="0">
            <a:noAutofit/>
          </a:bodyPr>
          <a:lstStyle/>
          <a:p>
            <a:pPr algn="ctr"/>
            <a:r>
              <a:rPr lang="ru-RU" sz="1200" b="1" dirty="0">
                <a:solidFill>
                  <a:srgbClr val="003366"/>
                </a:solidFill>
                <a:latin typeface="Century Gothic" panose="020B0502020202020204" pitchFamily="34" charset="0"/>
                <a:cs typeface="Calibri" panose="020F0502020204030204" pitchFamily="34" charset="0"/>
              </a:rPr>
              <a:t>Центр образования, воспитания и просвещения, объединяющий территориально и духовно детей и взрослых, разные поколения, разные профессии, разные социальные группы для обретения смысла жизни через познание, созидание, нравственные ценности для творческого построения будущего каждого и всех в России</a:t>
            </a:r>
          </a:p>
        </p:txBody>
      </p:sp>
      <p:sp>
        <p:nvSpPr>
          <p:cNvPr id="17" name="Google Shape;4642;p43">
            <a:extLst>
              <a:ext uri="{FF2B5EF4-FFF2-40B4-BE49-F238E27FC236}">
                <a16:creationId xmlns="" xmlns:a16="http://schemas.microsoft.com/office/drawing/2014/main" id="{09F1C8CC-ADD1-8645-BDBA-3509D03B8EDA}"/>
              </a:ext>
            </a:extLst>
          </p:cNvPr>
          <p:cNvSpPr txBox="1"/>
          <p:nvPr/>
        </p:nvSpPr>
        <p:spPr>
          <a:xfrm flipH="1">
            <a:off x="1475656" y="1163520"/>
            <a:ext cx="7211142" cy="428107"/>
          </a:xfrm>
          <a:prstGeom prst="rect">
            <a:avLst/>
          </a:prstGeom>
          <a:solidFill>
            <a:schemeClr val="tx2">
              <a:lumMod val="50000"/>
            </a:schemeClr>
          </a:solidFill>
          <a:ln w="19050" cap="flat" cmpd="sng">
            <a:solidFill>
              <a:schemeClr val="lt1"/>
            </a:solidFill>
            <a:prstDash val="solid"/>
            <a:round/>
            <a:headEnd type="none" w="sm" len="sm"/>
            <a:tailEnd type="none" w="sm" len="sm"/>
          </a:ln>
        </p:spPr>
        <p:txBody>
          <a:bodyPr spcFirstLastPara="1" wrap="square" lIns="137150" tIns="91425" rIns="137150" bIns="91425" anchor="ctr" anchorCtr="0">
            <a:noAutofit/>
          </a:bodyPr>
          <a:lstStyle/>
          <a:p>
            <a:pPr marL="0" lvl="0" indent="0" algn="r" rtl="0">
              <a:lnSpc>
                <a:spcPct val="100000"/>
              </a:lnSpc>
              <a:spcBef>
                <a:spcPts val="0"/>
              </a:spcBef>
              <a:spcAft>
                <a:spcPts val="0"/>
              </a:spcAft>
              <a:buClr>
                <a:srgbClr val="000000"/>
              </a:buClr>
              <a:buSzPts val="1100"/>
              <a:buFont typeface="Arial"/>
              <a:buNone/>
            </a:pPr>
            <a:r>
              <a:rPr lang="ru-RU" sz="1600" b="1" dirty="0">
                <a:solidFill>
                  <a:schemeClr val="lt1"/>
                </a:solidFill>
                <a:latin typeface="Century Gothic" panose="020B0502020202020204" pitchFamily="34" charset="0"/>
                <a:ea typeface="Fira Sans Extra Condensed"/>
                <a:cs typeface="Calibri" panose="020F0502020204030204" pitchFamily="34" charset="0"/>
                <a:sym typeface="Fira Sans Extra Condensed"/>
              </a:rPr>
              <a:t>Единое образовательное пространство (обучение и воспитание)</a:t>
            </a:r>
          </a:p>
        </p:txBody>
      </p:sp>
      <p:sp>
        <p:nvSpPr>
          <p:cNvPr id="19" name="TextBox 18">
            <a:extLst>
              <a:ext uri="{FF2B5EF4-FFF2-40B4-BE49-F238E27FC236}">
                <a16:creationId xmlns="" xmlns:a16="http://schemas.microsoft.com/office/drawing/2014/main" id="{56352C14-E756-47E9-94F3-12C75E5C91D8}"/>
              </a:ext>
            </a:extLst>
          </p:cNvPr>
          <p:cNvSpPr txBox="1"/>
          <p:nvPr/>
        </p:nvSpPr>
        <p:spPr>
          <a:xfrm>
            <a:off x="0" y="-20538"/>
            <a:ext cx="9144000" cy="461665"/>
          </a:xfrm>
          <a:prstGeom prst="rect">
            <a:avLst/>
          </a:prstGeom>
          <a:solidFill>
            <a:srgbClr val="003366"/>
          </a:solidFill>
        </p:spPr>
        <p:txBody>
          <a:bodyPr wrap="square" rtlCol="0">
            <a:spAutoFit/>
          </a:bodyPr>
          <a:lstStyle/>
          <a:p>
            <a:pPr algn="ctr"/>
            <a:r>
              <a:rPr lang="ru-RU" sz="2400" b="1" dirty="0" smtClean="0">
                <a:solidFill>
                  <a:schemeClr val="bg1"/>
                </a:solidFill>
                <a:latin typeface="Century Gothic" panose="020B0502020202020204" pitchFamily="34" charset="0"/>
              </a:rPr>
              <a:t>Проект «Школа </a:t>
            </a:r>
            <a:r>
              <a:rPr lang="ru-RU" sz="2400" b="1" dirty="0" err="1" smtClean="0">
                <a:solidFill>
                  <a:schemeClr val="bg1"/>
                </a:solidFill>
                <a:latin typeface="Century Gothic" panose="020B0502020202020204" pitchFamily="34" charset="0"/>
              </a:rPr>
              <a:t>Минпросвещения</a:t>
            </a:r>
            <a:r>
              <a:rPr lang="ru-RU" sz="2400" b="1" dirty="0" smtClean="0">
                <a:solidFill>
                  <a:schemeClr val="bg1"/>
                </a:solidFill>
                <a:latin typeface="Century Gothic" panose="020B0502020202020204" pitchFamily="34" charset="0"/>
              </a:rPr>
              <a:t> России»</a:t>
            </a:r>
            <a:endParaRPr lang="ru-RU"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9252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6352C14-E756-47E9-94F3-12C75E5C91D8}"/>
              </a:ext>
            </a:extLst>
          </p:cNvPr>
          <p:cNvSpPr txBox="1"/>
          <p:nvPr/>
        </p:nvSpPr>
        <p:spPr>
          <a:xfrm>
            <a:off x="0" y="0"/>
            <a:ext cx="9144000"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Изменения в системе общего образования</a:t>
            </a:r>
            <a:endParaRPr lang="ru-RU" sz="2400" b="1" dirty="0">
              <a:solidFill>
                <a:schemeClr val="bg1"/>
              </a:solidFill>
              <a:latin typeface="Century Gothic" panose="020B0502020202020204" pitchFamily="34" charset="0"/>
            </a:endParaRPr>
          </a:p>
        </p:txBody>
      </p:sp>
      <p:sp>
        <p:nvSpPr>
          <p:cNvPr id="3" name="Прямоугольник 2"/>
          <p:cNvSpPr/>
          <p:nvPr/>
        </p:nvSpPr>
        <p:spPr>
          <a:xfrm>
            <a:off x="251520" y="867365"/>
            <a:ext cx="8640960" cy="1200329"/>
          </a:xfrm>
          <a:prstGeom prst="rect">
            <a:avLst/>
          </a:prstGeom>
          <a:solidFill>
            <a:srgbClr val="003366"/>
          </a:solidFill>
        </p:spPr>
        <p:txBody>
          <a:bodyPr wrap="square">
            <a:spAutoFit/>
          </a:bodyPr>
          <a:lstStyle/>
          <a:p>
            <a:pPr algn="ctr"/>
            <a:r>
              <a:rPr lang="ru-RU" sz="2400" b="1" dirty="0">
                <a:solidFill>
                  <a:schemeClr val="bg1"/>
                </a:solidFill>
                <a:latin typeface="Century Gothic" panose="020B0502020202020204" pitchFamily="34" charset="0"/>
              </a:rPr>
              <a:t>В Порядок организации и осуществления образовательной деятельности </a:t>
            </a:r>
            <a:r>
              <a:rPr lang="ru-RU" sz="2400" b="1" dirty="0" smtClean="0">
                <a:solidFill>
                  <a:schemeClr val="bg1"/>
                </a:solidFill>
                <a:latin typeface="Century Gothic" panose="020B0502020202020204" pitchFamily="34" charset="0"/>
              </a:rPr>
              <a:t>внесено понятие «домашнее задание</a:t>
            </a:r>
            <a:r>
              <a:rPr lang="ru-RU" sz="2400" b="1" dirty="0">
                <a:solidFill>
                  <a:schemeClr val="bg1"/>
                </a:solidFill>
                <a:latin typeface="Century Gothic" panose="020B0502020202020204" pitchFamily="34" charset="0"/>
              </a:rPr>
              <a:t>»</a:t>
            </a:r>
          </a:p>
        </p:txBody>
      </p:sp>
      <p:sp>
        <p:nvSpPr>
          <p:cNvPr id="4" name="Прямоугольник 3"/>
          <p:cNvSpPr/>
          <p:nvPr/>
        </p:nvSpPr>
        <p:spPr>
          <a:xfrm>
            <a:off x="3059832" y="2698923"/>
            <a:ext cx="5760640" cy="1384995"/>
          </a:xfrm>
          <a:prstGeom prst="rect">
            <a:avLst/>
          </a:prstGeom>
        </p:spPr>
        <p:txBody>
          <a:bodyPr wrap="square">
            <a:spAutoFit/>
          </a:bodyPr>
          <a:lstStyle/>
          <a:p>
            <a:pPr algn="just"/>
            <a:r>
              <a:rPr lang="ru-RU" sz="1200" i="1" dirty="0" smtClean="0">
                <a:solidFill>
                  <a:srgbClr val="002060"/>
                </a:solidFill>
              </a:rPr>
              <a:t>Приказ </a:t>
            </a:r>
            <a:r>
              <a:rPr lang="ru-RU" sz="1200" i="1" dirty="0">
                <a:solidFill>
                  <a:srgbClr val="002060"/>
                </a:solidFill>
              </a:rPr>
              <a:t>Министерства просвещения Российской Федерации от 07.10.2022 № 888 </a:t>
            </a:r>
            <a:r>
              <a:rPr lang="ru-RU" sz="1200" i="1" dirty="0" smtClean="0">
                <a:solidFill>
                  <a:srgbClr val="002060"/>
                </a:solidFill>
              </a:rPr>
              <a:t>«О </a:t>
            </a:r>
            <a:r>
              <a:rPr lang="ru-RU" sz="1200" i="1" dirty="0">
                <a:solidFill>
                  <a:srgbClr val="002060"/>
                </a:solidFill>
              </a:rPr>
              <a:t>внесении изменений в Порядок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 утвержденный приказом Министерства просвещения Российской Федерации от 22 марта 2021 г. </a:t>
            </a:r>
            <a:r>
              <a:rPr lang="ru-RU" sz="1200" i="1" dirty="0" smtClean="0">
                <a:solidFill>
                  <a:srgbClr val="002060"/>
                </a:solidFill>
              </a:rPr>
              <a:t>№115»</a:t>
            </a:r>
            <a:endParaRPr lang="ru-RU" sz="1200" i="1" dirty="0">
              <a:solidFill>
                <a:srgbClr val="002060"/>
              </a:solidFill>
            </a:endParaRPr>
          </a:p>
        </p:txBody>
      </p:sp>
      <p:pic>
        <p:nvPicPr>
          <p:cNvPr id="6" name="Picture 2" descr="https://cdn-icons-png.flaticon.com/512/417/4172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571750"/>
            <a:ext cx="1580796" cy="158079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qrcoder.ru/code/?http%3A%2F%2Fpublication.pravo.gov.ru%2FDocument%2FView%2F0001202211100013&amp;4&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048" y="3075806"/>
            <a:ext cx="633514" cy="63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6314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55552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Информационная поддержка</a:t>
            </a:r>
            <a:endParaRPr lang="ru-RU" sz="28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pic>
        <p:nvPicPr>
          <p:cNvPr id="34818" name="Picture 2" descr="https://mininuniver.ru/images/partners/Ins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75606"/>
            <a:ext cx="3127948" cy="823084"/>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https://govzalla.ru/public/public/ckfinder/userfiles/photos/1/%D0%BD%D0%BE%D0%B2%D0%BE%D1%81%D1%82%D0%B8/2022/%D1%8F%D0%BD%D0%B2%D0%B0%D1%80%D1%8C/akade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692922"/>
            <a:ext cx="1988451" cy="19884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kabinet-lichnyj.ru/wp-content/uploads/2021/05/teacher-3.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156176" y="1249779"/>
            <a:ext cx="2328193" cy="874736"/>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http://qrcoder.ru/code/?https%3A%2F%2Finstrao.ru%2F&amp;4&amp;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2499742"/>
            <a:ext cx="2407868" cy="2407870"/>
          </a:xfrm>
          <a:prstGeom prst="rect">
            <a:avLst/>
          </a:prstGeom>
          <a:noFill/>
          <a:extLst>
            <a:ext uri="{909E8E84-426E-40DD-AFC4-6F175D3DCCD1}">
              <a14:hiddenFill xmlns:a14="http://schemas.microsoft.com/office/drawing/2010/main">
                <a:solidFill>
                  <a:srgbClr val="FFFFFF"/>
                </a:solidFill>
              </a14:hiddenFill>
            </a:ext>
          </a:extLst>
        </p:spPr>
      </p:pic>
      <p:pic>
        <p:nvPicPr>
          <p:cNvPr id="34824" name="Picture 8" descr="http://qrcoder.ru/code/?https%3A%2F%2Fapkpro.ru%2F&amp;4&amp;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9222" y="2499741"/>
            <a:ext cx="2407868" cy="2407870"/>
          </a:xfrm>
          <a:prstGeom prst="rect">
            <a:avLst/>
          </a:prstGeom>
          <a:noFill/>
          <a:extLst>
            <a:ext uri="{909E8E84-426E-40DD-AFC4-6F175D3DCCD1}">
              <a14:hiddenFill xmlns:a14="http://schemas.microsoft.com/office/drawing/2010/main">
                <a:solidFill>
                  <a:srgbClr val="FFFFFF"/>
                </a:solidFill>
              </a14:hiddenFill>
            </a:ext>
          </a:extLst>
        </p:spPr>
      </p:pic>
      <p:pic>
        <p:nvPicPr>
          <p:cNvPr id="34826" name="Picture 10" descr="http://qrcoder.ru/code/?https%3A%2F%2Fsoiro64.ru%2Fpodderzhka-vvedenija-foop-realizacija-fgos-21%2F&amp;4&amp;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7893" y="2499741"/>
            <a:ext cx="2407871" cy="240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7267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ppm.asou-mo.ru/images/2020/08/17/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2673602"/>
            <a:ext cx="3302145" cy="229819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100" y="597089"/>
            <a:ext cx="1512168" cy="1512168"/>
          </a:xfrm>
          <a:prstGeom prst="rect">
            <a:avLst/>
          </a:prstGeom>
        </p:spPr>
      </p:pic>
      <p:sp>
        <p:nvSpPr>
          <p:cNvPr id="7" name="TextBox 6">
            <a:extLst>
              <a:ext uri="{FF2B5EF4-FFF2-40B4-BE49-F238E27FC236}">
                <a16:creationId xmlns="" xmlns:a16="http://schemas.microsoft.com/office/drawing/2014/main" id="{02484890-D558-4CD8-94F2-71F24C45D03B}"/>
              </a:ext>
            </a:extLst>
          </p:cNvPr>
          <p:cNvSpPr txBox="1"/>
          <p:nvPr/>
        </p:nvSpPr>
        <p:spPr>
          <a:xfrm>
            <a:off x="179512" y="2342366"/>
            <a:ext cx="5976664" cy="2677656"/>
          </a:xfrm>
          <a:prstGeom prst="rect">
            <a:avLst/>
          </a:prstGeom>
          <a:noFill/>
        </p:spPr>
        <p:txBody>
          <a:bodyPr wrap="square" rtlCol="0">
            <a:spAutoFit/>
          </a:bodyPr>
          <a:lstStyle/>
          <a:p>
            <a:r>
              <a:rPr lang="ru-RU" sz="1400" b="1" dirty="0">
                <a:solidFill>
                  <a:srgbClr val="003366"/>
                </a:solidFill>
                <a:latin typeface="Century Gothic" panose="020B0502020202020204" pitchFamily="34" charset="0"/>
              </a:rPr>
              <a:t>Контактная информация:</a:t>
            </a:r>
          </a:p>
          <a:p>
            <a:r>
              <a:rPr lang="ru-RU" sz="1400" dirty="0" smtClean="0">
                <a:solidFill>
                  <a:srgbClr val="003366"/>
                </a:solidFill>
                <a:latin typeface="Century Gothic" panose="020B0502020202020204" pitchFamily="34" charset="0"/>
              </a:rPr>
              <a:t>Губанова Елена Владимировна</a:t>
            </a:r>
          </a:p>
          <a:p>
            <a:r>
              <a:rPr lang="ru-RU" sz="1400" dirty="0" smtClean="0">
                <a:solidFill>
                  <a:srgbClr val="003366"/>
                </a:solidFill>
                <a:latin typeface="Century Gothic" panose="020B0502020202020204" pitchFamily="34" charset="0"/>
              </a:rPr>
              <a:t>Ректор ГАУ ДПО «СОИРО», </a:t>
            </a:r>
            <a:r>
              <a:rPr lang="ru-RU" sz="1400" dirty="0" err="1" smtClean="0">
                <a:solidFill>
                  <a:srgbClr val="003366"/>
                </a:solidFill>
                <a:latin typeface="Century Gothic" panose="020B0502020202020204" pitchFamily="34" charset="0"/>
              </a:rPr>
              <a:t>к.п.н</a:t>
            </a:r>
            <a:r>
              <a:rPr lang="ru-RU" sz="1400" dirty="0" smtClean="0">
                <a:solidFill>
                  <a:srgbClr val="003366"/>
                </a:solidFill>
                <a:latin typeface="Century Gothic" panose="020B0502020202020204" pitchFamily="34" charset="0"/>
              </a:rPr>
              <a:t>., доцент</a:t>
            </a:r>
          </a:p>
          <a:p>
            <a:r>
              <a:rPr lang="ru-RU" sz="1400" dirty="0">
                <a:solidFill>
                  <a:srgbClr val="003366"/>
                </a:solidFill>
                <a:latin typeface="Century Gothic" panose="020B0502020202020204" pitchFamily="34" charset="0"/>
              </a:rPr>
              <a:t>8 (8452) </a:t>
            </a:r>
            <a:r>
              <a:rPr lang="ru-RU" sz="1400" dirty="0" smtClean="0">
                <a:solidFill>
                  <a:srgbClr val="003366"/>
                </a:solidFill>
                <a:latin typeface="Century Gothic" panose="020B0502020202020204" pitchFamily="34" charset="0"/>
              </a:rPr>
              <a:t>28-23-90</a:t>
            </a:r>
            <a:endParaRPr lang="ru-RU" sz="1400" dirty="0">
              <a:solidFill>
                <a:srgbClr val="003366"/>
              </a:solidFill>
              <a:latin typeface="Century Gothic" panose="020B0502020202020204" pitchFamily="34" charset="0"/>
            </a:endParaRPr>
          </a:p>
          <a:p>
            <a:r>
              <a:rPr lang="en-US" sz="1400" dirty="0" smtClean="0">
                <a:solidFill>
                  <a:srgbClr val="003366"/>
                </a:solidFill>
                <a:latin typeface="Century Gothic" panose="020B0502020202020204" pitchFamily="34" charset="0"/>
              </a:rPr>
              <a:t>gubanovaev@soiro.ru</a:t>
            </a:r>
            <a:endParaRPr lang="ru-RU" sz="1400" dirty="0" smtClean="0">
              <a:solidFill>
                <a:srgbClr val="003366"/>
              </a:solidFill>
              <a:latin typeface="Century Gothic" panose="020B0502020202020204" pitchFamily="34" charset="0"/>
            </a:endParaRPr>
          </a:p>
          <a:p>
            <a:endParaRPr lang="ru-RU" sz="1400" dirty="0">
              <a:solidFill>
                <a:srgbClr val="003366"/>
              </a:solidFill>
              <a:latin typeface="Century Gothic" panose="020B0502020202020204" pitchFamily="34" charset="0"/>
            </a:endParaRPr>
          </a:p>
          <a:p>
            <a:r>
              <a:rPr lang="ru-RU" sz="1400" dirty="0" smtClean="0">
                <a:solidFill>
                  <a:srgbClr val="003366"/>
                </a:solidFill>
                <a:latin typeface="Century Gothic" panose="020B0502020202020204" pitchFamily="34" charset="0"/>
              </a:rPr>
              <a:t>Геращенко </a:t>
            </a:r>
            <a:r>
              <a:rPr lang="ru-RU" sz="1400" dirty="0">
                <a:solidFill>
                  <a:srgbClr val="003366"/>
                </a:solidFill>
                <a:latin typeface="Century Gothic" panose="020B0502020202020204" pitchFamily="34" charset="0"/>
              </a:rPr>
              <a:t>Сергей Андреевич,</a:t>
            </a:r>
          </a:p>
          <a:p>
            <a:r>
              <a:rPr lang="ru-RU" sz="1400" dirty="0" smtClean="0">
                <a:solidFill>
                  <a:srgbClr val="003366"/>
                </a:solidFill>
                <a:latin typeface="Century Gothic" panose="020B0502020202020204" pitchFamily="34" charset="0"/>
              </a:rPr>
              <a:t>Начальник центра </a:t>
            </a:r>
            <a:r>
              <a:rPr lang="ru-RU" sz="1400" dirty="0">
                <a:solidFill>
                  <a:srgbClr val="003366"/>
                </a:solidFill>
                <a:latin typeface="Century Gothic" panose="020B0502020202020204" pitchFamily="34" charset="0"/>
              </a:rPr>
              <a:t>непрерывного повышения профессионального мастерства педагогических работников ГАУ ДПО «СОИРО»</a:t>
            </a:r>
          </a:p>
          <a:p>
            <a:r>
              <a:rPr lang="ru-RU" sz="1400" dirty="0">
                <a:solidFill>
                  <a:srgbClr val="003366"/>
                </a:solidFill>
                <a:latin typeface="Century Gothic" panose="020B0502020202020204" pitchFamily="34" charset="0"/>
              </a:rPr>
              <a:t>8 (8452) 28-25-24 (доб. 128)</a:t>
            </a:r>
          </a:p>
          <a:p>
            <a:r>
              <a:rPr lang="en-US" sz="1400" dirty="0">
                <a:solidFill>
                  <a:srgbClr val="003366"/>
                </a:solidFill>
                <a:latin typeface="Century Gothic" panose="020B0502020202020204" pitchFamily="34" charset="0"/>
              </a:rPr>
              <a:t>gerashenkosa@soiro.ru</a:t>
            </a:r>
            <a:endParaRPr lang="ru-RU" sz="1400" dirty="0">
              <a:solidFill>
                <a:srgbClr val="003366"/>
              </a:solidFill>
              <a:latin typeface="Century Gothic" panose="020B0502020202020204" pitchFamily="34" charset="0"/>
            </a:endParaRPr>
          </a:p>
        </p:txBody>
      </p:sp>
      <p:pic>
        <p:nvPicPr>
          <p:cNvPr id="8" name="Picture 2" descr="https://sun9-14.userapi.com/impg/ZM1XZWguR-8NDQDacwuDkKJEiLQeVZTRIwElmA/-MuTGtewJrI.jpg?size=604x232&amp;quality=96&amp;sign=99f90275dbde6bd0bb2cd2f4c5ec9d9b&amp;type=album">
            <a:extLst>
              <a:ext uri="{FF2B5EF4-FFF2-40B4-BE49-F238E27FC236}">
                <a16:creationId xmlns="" xmlns:a16="http://schemas.microsoft.com/office/drawing/2014/main" id="{CC3B012B-838F-40D7-9770-F8CB48068D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320" y="1325964"/>
            <a:ext cx="2024608" cy="7776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kabinet-lichnyj.ru/wp-content/uploads/2021/05/teacher-3.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3528" y="267494"/>
            <a:ext cx="2328193" cy="87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449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6352C14-E756-47E9-94F3-12C75E5C91D8}"/>
              </a:ext>
            </a:extLst>
          </p:cNvPr>
          <p:cNvSpPr txBox="1"/>
          <p:nvPr/>
        </p:nvSpPr>
        <p:spPr>
          <a:xfrm>
            <a:off x="0" y="0"/>
            <a:ext cx="9144000"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Изменения в системе общего образования</a:t>
            </a:r>
            <a:endParaRPr lang="ru-RU" sz="2400" b="1" dirty="0">
              <a:solidFill>
                <a:schemeClr val="bg1"/>
              </a:solidFill>
              <a:latin typeface="Century Gothic" panose="020B0502020202020204" pitchFamily="34" charset="0"/>
            </a:endParaRPr>
          </a:p>
        </p:txBody>
      </p:sp>
      <p:sp>
        <p:nvSpPr>
          <p:cNvPr id="3" name="Прямоугольник 2"/>
          <p:cNvSpPr/>
          <p:nvPr/>
        </p:nvSpPr>
        <p:spPr>
          <a:xfrm>
            <a:off x="251520" y="1020673"/>
            <a:ext cx="8640960" cy="830997"/>
          </a:xfrm>
          <a:prstGeom prst="rect">
            <a:avLst/>
          </a:prstGeom>
          <a:solidFill>
            <a:srgbClr val="003366"/>
          </a:solidFill>
        </p:spPr>
        <p:txBody>
          <a:bodyPr wrap="square">
            <a:spAutoFit/>
          </a:bodyPr>
          <a:lstStyle/>
          <a:p>
            <a:pPr algn="ctr"/>
            <a:r>
              <a:rPr lang="ru-RU" sz="2400" b="1" dirty="0" smtClean="0">
                <a:solidFill>
                  <a:schemeClr val="bg1"/>
                </a:solidFill>
                <a:latin typeface="Century Gothic" panose="020B0502020202020204" pitchFamily="34" charset="0"/>
              </a:rPr>
              <a:t>Опубликованы новые рекомендации по итоговому собеседованию</a:t>
            </a:r>
            <a:endParaRPr lang="ru-RU" sz="2400" b="1" dirty="0">
              <a:solidFill>
                <a:schemeClr val="bg1"/>
              </a:solidFill>
              <a:latin typeface="Century Gothic" panose="020B0502020202020204" pitchFamily="34" charset="0"/>
            </a:endParaRPr>
          </a:p>
        </p:txBody>
      </p:sp>
      <p:sp>
        <p:nvSpPr>
          <p:cNvPr id="4" name="Прямоугольник 3"/>
          <p:cNvSpPr/>
          <p:nvPr/>
        </p:nvSpPr>
        <p:spPr>
          <a:xfrm>
            <a:off x="3059832" y="3077547"/>
            <a:ext cx="5760640" cy="646331"/>
          </a:xfrm>
          <a:prstGeom prst="rect">
            <a:avLst/>
          </a:prstGeom>
        </p:spPr>
        <p:txBody>
          <a:bodyPr wrap="square">
            <a:spAutoFit/>
          </a:bodyPr>
          <a:lstStyle/>
          <a:p>
            <a:pPr algn="just"/>
            <a:r>
              <a:rPr lang="ru-RU" sz="1200" i="1" dirty="0" smtClean="0">
                <a:solidFill>
                  <a:srgbClr val="002060"/>
                </a:solidFill>
              </a:rPr>
              <a:t>Рекомендации </a:t>
            </a:r>
            <a:r>
              <a:rPr lang="ru-RU" sz="1200" i="1" dirty="0">
                <a:solidFill>
                  <a:srgbClr val="002060"/>
                </a:solidFill>
              </a:rPr>
              <a:t>по организации и проведению </a:t>
            </a:r>
            <a:r>
              <a:rPr lang="ru-RU" sz="1200" i="1" dirty="0" smtClean="0">
                <a:solidFill>
                  <a:srgbClr val="002060"/>
                </a:solidFill>
              </a:rPr>
              <a:t>итогового собеседования </a:t>
            </a:r>
            <a:r>
              <a:rPr lang="ru-RU" sz="1200" i="1" dirty="0">
                <a:solidFill>
                  <a:srgbClr val="002060"/>
                </a:solidFill>
              </a:rPr>
              <a:t>по русскому языку в 2023 </a:t>
            </a:r>
            <a:r>
              <a:rPr lang="ru-RU" sz="1200" i="1" dirty="0" smtClean="0">
                <a:solidFill>
                  <a:srgbClr val="002060"/>
                </a:solidFill>
              </a:rPr>
              <a:t>году (приложение </a:t>
            </a:r>
            <a:r>
              <a:rPr lang="ru-RU" sz="1200" i="1" dirty="0">
                <a:solidFill>
                  <a:srgbClr val="002060"/>
                </a:solidFill>
              </a:rPr>
              <a:t>к </a:t>
            </a:r>
            <a:r>
              <a:rPr lang="ru-RU" sz="1200" i="1" dirty="0" smtClean="0">
                <a:solidFill>
                  <a:srgbClr val="002060"/>
                </a:solidFill>
              </a:rPr>
              <a:t>письму </a:t>
            </a:r>
            <a:r>
              <a:rPr lang="ru-RU" sz="1200" i="1" dirty="0" err="1" smtClean="0">
                <a:solidFill>
                  <a:srgbClr val="002060"/>
                </a:solidFill>
              </a:rPr>
              <a:t>Рособрнадзора</a:t>
            </a:r>
            <a:r>
              <a:rPr lang="ru-RU" sz="1200" i="1" dirty="0" smtClean="0">
                <a:solidFill>
                  <a:srgbClr val="002060"/>
                </a:solidFill>
              </a:rPr>
              <a:t> </a:t>
            </a:r>
            <a:r>
              <a:rPr lang="ru-RU" sz="1200" i="1" dirty="0">
                <a:solidFill>
                  <a:srgbClr val="002060"/>
                </a:solidFill>
              </a:rPr>
              <a:t>от 22.11.2022 № </a:t>
            </a:r>
            <a:r>
              <a:rPr lang="ru-RU" sz="1200" i="1" dirty="0" smtClean="0">
                <a:solidFill>
                  <a:srgbClr val="002060"/>
                </a:solidFill>
              </a:rPr>
              <a:t>04-435)</a:t>
            </a:r>
            <a:endParaRPr lang="ru-RU" sz="1200" i="1" dirty="0">
              <a:solidFill>
                <a:srgbClr val="002060"/>
              </a:solidFill>
            </a:endParaRPr>
          </a:p>
        </p:txBody>
      </p:sp>
      <p:pic>
        <p:nvPicPr>
          <p:cNvPr id="6" name="Picture 2" descr="https://cdn-icons-png.flaticon.com/512/417/4172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571750"/>
            <a:ext cx="1580796" cy="158079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qrcoder.ru/code/?https%3A%2F%2Fobrnadzor.gov.ru%2Fwp-content%2Fuploads%2F2022%2F11%2Frekomendaczii-po-organizaczii-i-provedeniyu-itogovogo-sobesedovaniya-v-2023-....pdf&amp;4&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048" y="3075806"/>
            <a:ext cx="633514" cy="63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11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6352C14-E756-47E9-94F3-12C75E5C91D8}"/>
              </a:ext>
            </a:extLst>
          </p:cNvPr>
          <p:cNvSpPr txBox="1"/>
          <p:nvPr/>
        </p:nvSpPr>
        <p:spPr>
          <a:xfrm>
            <a:off x="0" y="0"/>
            <a:ext cx="9144000"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Изменения в системе общего образования</a:t>
            </a:r>
            <a:endParaRPr lang="ru-RU" sz="2400" b="1" dirty="0">
              <a:solidFill>
                <a:schemeClr val="bg1"/>
              </a:solidFill>
              <a:latin typeface="Century Gothic" panose="020B0502020202020204" pitchFamily="34" charset="0"/>
            </a:endParaRPr>
          </a:p>
        </p:txBody>
      </p:sp>
      <p:sp>
        <p:nvSpPr>
          <p:cNvPr id="3" name="Прямоугольник 2"/>
          <p:cNvSpPr/>
          <p:nvPr/>
        </p:nvSpPr>
        <p:spPr>
          <a:xfrm>
            <a:off x="251520" y="771550"/>
            <a:ext cx="8640960" cy="830997"/>
          </a:xfrm>
          <a:prstGeom prst="rect">
            <a:avLst/>
          </a:prstGeom>
          <a:solidFill>
            <a:srgbClr val="003366"/>
          </a:solidFill>
        </p:spPr>
        <p:txBody>
          <a:bodyPr wrap="square">
            <a:spAutoFit/>
          </a:bodyPr>
          <a:lstStyle/>
          <a:p>
            <a:pPr algn="ctr"/>
            <a:r>
              <a:rPr lang="ru-RU" sz="2400" b="1" dirty="0" smtClean="0">
                <a:solidFill>
                  <a:schemeClr val="bg1"/>
                </a:solidFill>
                <a:latin typeface="Century Gothic" panose="020B0502020202020204" pitchFamily="34" charset="0"/>
              </a:rPr>
              <a:t>Внесены изменения в Порядок </a:t>
            </a:r>
            <a:r>
              <a:rPr lang="ru-RU" sz="2400" b="1" dirty="0">
                <a:solidFill>
                  <a:schemeClr val="bg1"/>
                </a:solidFill>
                <a:latin typeface="Century Gothic" panose="020B0502020202020204" pitchFamily="34" charset="0"/>
              </a:rPr>
              <a:t>приема на обучение по образовательным программам </a:t>
            </a:r>
            <a:r>
              <a:rPr lang="ru-RU" sz="2400" b="1" dirty="0" smtClean="0">
                <a:solidFill>
                  <a:schemeClr val="bg1"/>
                </a:solidFill>
                <a:latin typeface="Century Gothic" panose="020B0502020202020204" pitchFamily="34" charset="0"/>
              </a:rPr>
              <a:t>НОО, ООО и СОО</a:t>
            </a:r>
            <a:endParaRPr lang="ru-RU" sz="2400" b="1" dirty="0">
              <a:solidFill>
                <a:schemeClr val="bg1"/>
              </a:solidFill>
              <a:latin typeface="Century Gothic" panose="020B0502020202020204" pitchFamily="34" charset="0"/>
            </a:endParaRPr>
          </a:p>
        </p:txBody>
      </p:sp>
      <p:sp>
        <p:nvSpPr>
          <p:cNvPr id="4" name="Прямоугольник 3"/>
          <p:cNvSpPr/>
          <p:nvPr/>
        </p:nvSpPr>
        <p:spPr>
          <a:xfrm>
            <a:off x="3059832" y="3363838"/>
            <a:ext cx="5760640" cy="1015663"/>
          </a:xfrm>
          <a:prstGeom prst="rect">
            <a:avLst/>
          </a:prstGeom>
        </p:spPr>
        <p:txBody>
          <a:bodyPr wrap="square">
            <a:spAutoFit/>
          </a:bodyPr>
          <a:lstStyle/>
          <a:p>
            <a:pPr algn="just"/>
            <a:r>
              <a:rPr lang="ru-RU" sz="1200" i="1" dirty="0">
                <a:solidFill>
                  <a:srgbClr val="002060"/>
                </a:solidFill>
              </a:rPr>
              <a:t>Приказ Министерства просвещения Российской Федерации от 30.08.2022 № 784 </a:t>
            </a:r>
            <a:r>
              <a:rPr lang="ru-RU" sz="1200" i="1" dirty="0" smtClean="0">
                <a:solidFill>
                  <a:srgbClr val="002060"/>
                </a:solidFill>
              </a:rPr>
              <a:t>«О </a:t>
            </a:r>
            <a:r>
              <a:rPr lang="ru-RU" sz="1200" i="1" dirty="0">
                <a:solidFill>
                  <a:srgbClr val="002060"/>
                </a:solidFill>
              </a:rPr>
              <a:t>внесении изменений в Порядок приема на обучение по образовательным программам начального общего, основного общего и среднего общего образования, утвержденный приказом Министерства просвещения Российской Федерации от 2 сентября 2020 г. № </a:t>
            </a:r>
            <a:r>
              <a:rPr lang="ru-RU" sz="1200" i="1" dirty="0" smtClean="0">
                <a:solidFill>
                  <a:srgbClr val="002060"/>
                </a:solidFill>
              </a:rPr>
              <a:t>458»</a:t>
            </a:r>
            <a:endParaRPr lang="ru-RU" sz="1200" i="1" dirty="0">
              <a:solidFill>
                <a:srgbClr val="002060"/>
              </a:solidFill>
            </a:endParaRPr>
          </a:p>
        </p:txBody>
      </p:sp>
      <p:graphicFrame>
        <p:nvGraphicFramePr>
          <p:cNvPr id="7" name="Схема 6"/>
          <p:cNvGraphicFramePr/>
          <p:nvPr>
            <p:extLst>
              <p:ext uri="{D42A27DB-BD31-4B8C-83A1-F6EECF244321}">
                <p14:modId xmlns:p14="http://schemas.microsoft.com/office/powerpoint/2010/main" val="3799003746"/>
              </p:ext>
            </p:extLst>
          </p:nvPr>
        </p:nvGraphicFramePr>
        <p:xfrm>
          <a:off x="251520" y="1663762"/>
          <a:ext cx="8640960" cy="1124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https://cdn-icons-png.flaticon.com/512/417/41721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007177"/>
            <a:ext cx="1580796" cy="158079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qrcoder.ru/code/?http%3A%2F%2Fpublication.pravo.gov.ru%2FDocument%2FView%2F0001202210210011&amp;4&amp;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9048" y="3579862"/>
            <a:ext cx="633514" cy="63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724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6352C14-E756-47E9-94F3-12C75E5C91D8}"/>
              </a:ext>
            </a:extLst>
          </p:cNvPr>
          <p:cNvSpPr txBox="1"/>
          <p:nvPr/>
        </p:nvSpPr>
        <p:spPr>
          <a:xfrm>
            <a:off x="0" y="0"/>
            <a:ext cx="9144000"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Изменения в системе общего образования</a:t>
            </a:r>
            <a:endParaRPr lang="ru-RU" sz="2400" b="1" dirty="0">
              <a:solidFill>
                <a:schemeClr val="bg1"/>
              </a:solidFill>
              <a:latin typeface="Century Gothic" panose="020B0502020202020204" pitchFamily="34" charset="0"/>
            </a:endParaRPr>
          </a:p>
        </p:txBody>
      </p:sp>
      <p:sp>
        <p:nvSpPr>
          <p:cNvPr id="3" name="Прямоугольник 2"/>
          <p:cNvSpPr/>
          <p:nvPr/>
        </p:nvSpPr>
        <p:spPr>
          <a:xfrm>
            <a:off x="251520" y="1059582"/>
            <a:ext cx="8640960" cy="461665"/>
          </a:xfrm>
          <a:prstGeom prst="rect">
            <a:avLst/>
          </a:prstGeom>
          <a:solidFill>
            <a:srgbClr val="003366"/>
          </a:solidFill>
        </p:spPr>
        <p:txBody>
          <a:bodyPr wrap="square">
            <a:spAutoFit/>
          </a:bodyPr>
          <a:lstStyle/>
          <a:p>
            <a:pPr algn="ctr"/>
            <a:r>
              <a:rPr lang="ru-RU" sz="2400" b="1" dirty="0" smtClean="0">
                <a:solidFill>
                  <a:schemeClr val="bg1"/>
                </a:solidFill>
                <a:latin typeface="Century Gothic" panose="020B0502020202020204" pitchFamily="34" charset="0"/>
              </a:rPr>
              <a:t>Утверждены обновленные КИМ и расписание ГИА</a:t>
            </a:r>
            <a:endParaRPr lang="ru-RU" sz="2400" b="1" dirty="0">
              <a:solidFill>
                <a:schemeClr val="bg1"/>
              </a:solidFill>
              <a:latin typeface="Century Gothic" panose="020B0502020202020204" pitchFamily="34" charset="0"/>
            </a:endParaRPr>
          </a:p>
        </p:txBody>
      </p:sp>
      <p:sp>
        <p:nvSpPr>
          <p:cNvPr id="4" name="Прямоугольник 3"/>
          <p:cNvSpPr/>
          <p:nvPr/>
        </p:nvSpPr>
        <p:spPr>
          <a:xfrm>
            <a:off x="2915816" y="2151657"/>
            <a:ext cx="5760640" cy="2492990"/>
          </a:xfrm>
          <a:prstGeom prst="rect">
            <a:avLst/>
          </a:prstGeom>
        </p:spPr>
        <p:txBody>
          <a:bodyPr wrap="square">
            <a:spAutoFit/>
          </a:bodyPr>
          <a:lstStyle/>
          <a:p>
            <a:pPr algn="just"/>
            <a:r>
              <a:rPr lang="ru-RU" sz="1200" i="1" dirty="0">
                <a:solidFill>
                  <a:srgbClr val="002060"/>
                </a:solidFill>
              </a:rPr>
              <a:t>Приказ Министерства просвещения Российской Федерации, Федеральной службы по надзору в сфере образования и науки от 16.11.2022 № 989/1143 </a:t>
            </a:r>
            <a:r>
              <a:rPr lang="ru-RU" sz="1200" i="1" dirty="0" smtClean="0">
                <a:solidFill>
                  <a:srgbClr val="002060"/>
                </a:solidFill>
              </a:rPr>
              <a:t>«Об </a:t>
            </a:r>
            <a:r>
              <a:rPr lang="ru-RU" sz="1200" i="1" dirty="0">
                <a:solidFill>
                  <a:srgbClr val="002060"/>
                </a:solidFill>
              </a:rPr>
              <a:t>утверждении единого расписания и продолжительности проведения единого государственного экзамена по каждому учебному предмету, требований к использованию средств обучения и воспитания при его проведении в 2023 </a:t>
            </a:r>
            <a:r>
              <a:rPr lang="ru-RU" sz="1200" i="1" dirty="0" smtClean="0">
                <a:solidFill>
                  <a:srgbClr val="002060"/>
                </a:solidFill>
              </a:rPr>
              <a:t>году»</a:t>
            </a:r>
          </a:p>
          <a:p>
            <a:pPr algn="just"/>
            <a:endParaRPr lang="ru-RU" sz="1200" i="1" dirty="0">
              <a:solidFill>
                <a:srgbClr val="002060"/>
              </a:solidFill>
            </a:endParaRPr>
          </a:p>
          <a:p>
            <a:pPr algn="just"/>
            <a:r>
              <a:rPr lang="ru-RU" sz="1200" i="1" dirty="0">
                <a:solidFill>
                  <a:srgbClr val="002060"/>
                </a:solidFill>
              </a:rPr>
              <a:t>Приказ Министерства просвещения Российской Федерации, Федеральной службы по надзору в сфере образования и науки от 16.11.2022 № 990/1144 </a:t>
            </a:r>
            <a:r>
              <a:rPr lang="ru-RU" sz="1200" i="1" dirty="0" smtClean="0">
                <a:solidFill>
                  <a:srgbClr val="002060"/>
                </a:solidFill>
              </a:rPr>
              <a:t>«Об </a:t>
            </a:r>
            <a:r>
              <a:rPr lang="ru-RU" sz="1200" i="1" dirty="0">
                <a:solidFill>
                  <a:srgbClr val="002060"/>
                </a:solidFill>
              </a:rPr>
              <a:t>утверждении единого расписания и продолжительности проведения основного государственного экзамена по каждому учебному предмету, требований к использованию средств обучения и воспитания при его проведении в 2023 </a:t>
            </a:r>
            <a:r>
              <a:rPr lang="ru-RU" sz="1200" i="1" dirty="0" smtClean="0">
                <a:solidFill>
                  <a:srgbClr val="002060"/>
                </a:solidFill>
              </a:rPr>
              <a:t>году»</a:t>
            </a:r>
            <a:endParaRPr lang="ru-RU" sz="1200" i="1" dirty="0">
              <a:solidFill>
                <a:srgbClr val="002060"/>
              </a:solidFill>
            </a:endParaRPr>
          </a:p>
        </p:txBody>
      </p:sp>
      <p:pic>
        <p:nvPicPr>
          <p:cNvPr id="6" name="Picture 2" descr="https://cdn-icons-png.flaticon.com/512/417/4172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571750"/>
            <a:ext cx="1580796" cy="158079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qrcoder.ru/code/?http%3A%2F%2Fpublication.pravo.gov.ru%2FDocument%2FView%2F0001202212150003&amp;4&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048" y="2427734"/>
            <a:ext cx="638724" cy="6387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qrcoder.ru/code/?http%3A%2F%2Fpublication.pravo.gov.ru%2FDocument%2FView%2F0001202212140033&amp;4&am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4997" y="3739175"/>
            <a:ext cx="632775" cy="63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54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12777</TotalTime>
  <Words>5864</Words>
  <Application>Microsoft Office PowerPoint</Application>
  <PresentationFormat>Экран (16:9)</PresentationFormat>
  <Paragraphs>852</Paragraphs>
  <Slides>61</Slides>
  <Notes>59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61</vt:i4>
      </vt:variant>
    </vt:vector>
  </HeadingPairs>
  <TitlesOfParts>
    <vt:vector size="68" baseType="lpstr">
      <vt:lpstr>Arial</vt:lpstr>
      <vt:lpstr>Century Gothic</vt:lpstr>
      <vt:lpstr>Times New Roman</vt:lpstr>
      <vt:lpstr>Fira Sans Extra Condensed</vt:lpstr>
      <vt:lpstr>Calibri</vt:lpstr>
      <vt:lpstr>Symbol</vt:lpstr>
      <vt:lpstr>Simple Light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Внесение изменений Федеральный закон «Об образовании в Российской Федерации»</vt:lpstr>
      <vt:lpstr>Порядок разработки федеральных основных общеобразовательных программ (ФООП)  </vt:lpstr>
      <vt:lpstr>Презентация PowerPoint</vt:lpstr>
      <vt:lpstr>Презентация PowerPoint</vt:lpstr>
      <vt:lpstr>Презентация PowerPoint</vt:lpstr>
      <vt:lpstr>Федеральные основные  общеобразовательные программы   </vt:lpstr>
      <vt:lpstr>ФООП НОО, ООО и СОО  </vt:lpstr>
      <vt:lpstr>Презентация PowerPoint</vt:lpstr>
      <vt:lpstr>Планируемые результаты освоения ФООП  </vt:lpstr>
      <vt:lpstr>Требования к системе оценки результатов  </vt:lpstr>
      <vt:lpstr>Система оценки достижения планируемых результатов освоения ООП ООО в соответствии с ФООП</vt:lpstr>
      <vt:lpstr>Презентация PowerPoint</vt:lpstr>
      <vt:lpstr>Федеральные рабочие программы учебных предметов  </vt:lpstr>
      <vt:lpstr>Программа формирования УУД  </vt:lpstr>
      <vt:lpstr>Презентация PowerPoint</vt:lpstr>
      <vt:lpstr>Описание взаимосвязи УУД с содержанием учебных предметов   </vt:lpstr>
      <vt:lpstr>Описание взаимосвязи УУД с содержанием учебных предметов   </vt:lpstr>
      <vt:lpstr>Описание взаимосвязи УУД с содержанием учебных предметов   </vt:lpstr>
      <vt:lpstr>Описание взаимосвязи УУД с содержанием учебных предметов   </vt:lpstr>
      <vt:lpstr>Описание взаимосвязи УУД с содержанием учебных предметов   </vt:lpstr>
      <vt:lpstr>Описание взаимосвязи УУД с содержанием учебных предметов   </vt:lpstr>
      <vt:lpstr>Описание взаимосвязи УУД с содержанием учебных предметов   </vt:lpstr>
      <vt:lpstr>Описание взаимосвязи УУД с содержанием учебных предметов   </vt:lpstr>
      <vt:lpstr>Федеральная рабочая программа воспитания</vt:lpstr>
      <vt:lpstr>Презентация PowerPoint</vt:lpstr>
      <vt:lpstr>ФООП НОО</vt:lpstr>
      <vt:lpstr>ФООП ООО</vt:lpstr>
      <vt:lpstr>ФООП СОО</vt:lpstr>
      <vt:lpstr>ФООП СОО</vt:lpstr>
      <vt:lpstr>Фрагмент плана внеурочной деятельности для ООП СОО в соответствии с ФООП СОО</vt:lpstr>
      <vt:lpstr>Фрагмент плана внеурочной деятельности для ООП СОО в соответствии с ФООП СОО</vt:lpstr>
      <vt:lpstr>Фрагмент плана внеурочной деятельности для ООП СОО в соответствии с ФООП СОО</vt:lpstr>
      <vt:lpstr>Федеральный календарный учебный график</vt:lpstr>
      <vt:lpstr>Календарный план воспитательной работы на уровне среднего общего образования (ФООП)</vt:lpstr>
      <vt:lpstr>Календарный план воспитательной работы на уровне среднего общего образования (ФООП)</vt:lpstr>
      <vt:lpstr>Внесение изменений Федеральный закон «Об образовании в Российской Федерации»</vt:lpstr>
      <vt:lpstr>Важно  </vt:lpstr>
      <vt:lpstr>Важно  </vt:lpstr>
      <vt:lpstr>Алгоритм действий образовательной организации </vt:lpstr>
      <vt:lpstr>Этапы деятельности образовательной организации </vt:lpstr>
      <vt:lpstr>Этапы деятельности образовательной организации </vt:lpstr>
      <vt:lpstr>Материалы для участников семинара</vt:lpstr>
      <vt:lpstr>Презентация PowerPoint</vt:lpstr>
      <vt:lpstr>Презентация PowerPoint</vt:lpstr>
      <vt:lpstr>Информационная поддержка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Яньков Сергей Георгиевич</dc:creator>
  <cp:lastModifiedBy>Сергей Геращенко</cp:lastModifiedBy>
  <cp:revision>686</cp:revision>
  <cp:lastPrinted>2018-09-18T12:28:25Z</cp:lastPrinted>
  <dcterms:modified xsi:type="dcterms:W3CDTF">2023-01-10T04:59:35Z</dcterms:modified>
</cp:coreProperties>
</file>